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7063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AU" dirty="0" smtClean="0"/>
              <a:t>Relational growth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AU" b="1" dirty="0"/>
              <a:t>God was my Life assurance policy</a:t>
            </a:r>
            <a:endParaRPr lang="en-AU" sz="2800" dirty="0"/>
          </a:p>
          <a:p>
            <a:pPr marL="514350" lvl="0" indent="-514350">
              <a:buFont typeface="+mj-lt"/>
              <a:buAutoNum type="arabicPeriod"/>
            </a:pPr>
            <a:r>
              <a:rPr lang="en-AU" b="1" dirty="0" smtClean="0"/>
              <a:t>Please </a:t>
            </a:r>
            <a:r>
              <a:rPr lang="en-AU" b="1" dirty="0"/>
              <a:t>God</a:t>
            </a:r>
            <a:endParaRPr lang="en-AU" sz="2800" dirty="0"/>
          </a:p>
          <a:p>
            <a:pPr marL="514350" lvl="0" indent="-514350">
              <a:buFont typeface="+mj-lt"/>
              <a:buAutoNum type="arabicPeriod"/>
            </a:pPr>
            <a:r>
              <a:rPr lang="en-AU" b="1" dirty="0" smtClean="0"/>
              <a:t>Devotion </a:t>
            </a:r>
            <a:r>
              <a:rPr lang="en-AU" b="1" dirty="0"/>
              <a:t>to God</a:t>
            </a:r>
            <a:endParaRPr lang="en-AU" sz="2800" dirty="0"/>
          </a:p>
          <a:p>
            <a:pPr marL="514350" lvl="0" indent="-514350">
              <a:buFont typeface="+mj-lt"/>
              <a:buAutoNum type="arabicPeriod"/>
            </a:pPr>
            <a:r>
              <a:rPr lang="en-AU" b="1" dirty="0" smtClean="0"/>
              <a:t>Pursue </a:t>
            </a:r>
            <a:r>
              <a:rPr lang="en-AU" b="1" dirty="0"/>
              <a:t>God </a:t>
            </a:r>
            <a:endParaRPr lang="en-AU" sz="2800" dirty="0"/>
          </a:p>
          <a:p>
            <a:pPr marL="514350" lvl="0" indent="-514350">
              <a:buFont typeface="+mj-lt"/>
              <a:buAutoNum type="arabicPeriod"/>
            </a:pPr>
            <a:r>
              <a:rPr lang="en-AU" b="1" dirty="0" smtClean="0"/>
              <a:t>Enjoy </a:t>
            </a:r>
            <a:r>
              <a:rPr lang="en-AU" b="1" dirty="0"/>
              <a:t>God </a:t>
            </a:r>
            <a:endParaRPr lang="en-AU" sz="2800" dirty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51271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AU" dirty="0" smtClean="0"/>
              <a:t>Living in the secret place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marL="0" indent="0">
              <a:buNone/>
            </a:pPr>
            <a:r>
              <a:rPr lang="en-AU" dirty="0"/>
              <a:t>Our relationship with God is:</a:t>
            </a:r>
          </a:p>
          <a:p>
            <a:r>
              <a:rPr lang="en-AU" b="1" dirty="0" smtClean="0"/>
              <a:t>UNIQUE</a:t>
            </a:r>
          </a:p>
          <a:p>
            <a:pPr lvl="0"/>
            <a:r>
              <a:rPr lang="en-AU" b="1" dirty="0"/>
              <a:t>Transparent</a:t>
            </a:r>
            <a:endParaRPr lang="en-AU" dirty="0"/>
          </a:p>
          <a:p>
            <a:r>
              <a:rPr lang="en-AU" b="1" dirty="0" smtClean="0"/>
              <a:t>Trusting</a:t>
            </a:r>
          </a:p>
          <a:p>
            <a:pPr lvl="0"/>
            <a:r>
              <a:rPr lang="en-AU" b="1" dirty="0"/>
              <a:t>Vulnerability</a:t>
            </a:r>
            <a:endParaRPr lang="en-AU" dirty="0"/>
          </a:p>
          <a:p>
            <a:pPr lvl="0"/>
            <a:r>
              <a:rPr lang="en-AU" b="1" dirty="0"/>
              <a:t>Increased opposition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31142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Secret place…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dirty="0"/>
              <a:t>A place of rest</a:t>
            </a:r>
            <a:r>
              <a:rPr lang="en-AU" dirty="0" smtClean="0"/>
              <a:t>...</a:t>
            </a:r>
          </a:p>
          <a:p>
            <a:pPr lvl="0"/>
            <a:r>
              <a:rPr lang="en-AU" dirty="0" smtClean="0"/>
              <a:t>Where  Life </a:t>
            </a:r>
            <a:r>
              <a:rPr lang="en-AU" dirty="0"/>
              <a:t>makes sense and becomes satisfying and Fulfilling</a:t>
            </a:r>
          </a:p>
          <a:p>
            <a:pPr lvl="0"/>
            <a:r>
              <a:rPr lang="en-AU" dirty="0" smtClean="0"/>
              <a:t>Where Life's </a:t>
            </a:r>
            <a:r>
              <a:rPr lang="en-AU" dirty="0"/>
              <a:t>battles are won </a:t>
            </a:r>
            <a:endParaRPr lang="en-AU" dirty="0" smtClean="0"/>
          </a:p>
          <a:p>
            <a:pPr lvl="0"/>
            <a:r>
              <a:rPr lang="en-AU" dirty="0" smtClean="0"/>
              <a:t>A </a:t>
            </a:r>
            <a:r>
              <a:rPr lang="en-AU" dirty="0"/>
              <a:t>place of profound joy…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80614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Dwelling in the “Secret Place”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i="1" dirty="0" smtClean="0"/>
              <a:t>Psalm 91</a:t>
            </a:r>
            <a:r>
              <a:rPr lang="en-AU" i="1" dirty="0"/>
              <a:t> </a:t>
            </a:r>
            <a:endParaRPr lang="en-AU" i="1" dirty="0" smtClean="0"/>
          </a:p>
          <a:p>
            <a:pPr marL="0" indent="0">
              <a:buNone/>
            </a:pPr>
            <a:r>
              <a:rPr lang="en-AU" i="1" dirty="0" smtClean="0"/>
              <a:t>1</a:t>
            </a:r>
            <a:r>
              <a:rPr lang="en-AU" i="1" dirty="0"/>
              <a:t> Whoever dwells in the shelter of the Most High</a:t>
            </a:r>
            <a:br>
              <a:rPr lang="en-AU" i="1" dirty="0"/>
            </a:br>
            <a:r>
              <a:rPr lang="en-AU" i="1" dirty="0"/>
              <a:t>    will rest in the shadow of the Almighty. </a:t>
            </a:r>
            <a:endParaRPr lang="en-AU" i="1" dirty="0" smtClean="0"/>
          </a:p>
          <a:p>
            <a:pPr marL="0" indent="0">
              <a:buNone/>
            </a:pPr>
            <a:endParaRPr lang="en-AU" i="1" dirty="0"/>
          </a:p>
          <a:p>
            <a:pPr marL="0" indent="0">
              <a:buNone/>
            </a:pPr>
            <a:r>
              <a:rPr lang="en-AU" i="1" dirty="0" smtClean="0"/>
              <a:t>He </a:t>
            </a:r>
            <a:r>
              <a:rPr lang="en-AU" i="1" dirty="0"/>
              <a:t>that </a:t>
            </a:r>
            <a:r>
              <a:rPr lang="en-AU" i="1" dirty="0" err="1"/>
              <a:t>dwelleth</a:t>
            </a:r>
            <a:r>
              <a:rPr lang="en-AU" i="1" dirty="0"/>
              <a:t> in the </a:t>
            </a:r>
            <a:r>
              <a:rPr lang="en-AU" b="1" i="1" u="sng" dirty="0"/>
              <a:t>secret place</a:t>
            </a:r>
            <a:r>
              <a:rPr lang="en-AU" i="1" dirty="0"/>
              <a:t>…. (KJV)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4211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Dwelling in the “Secret Place”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AU" i="1" dirty="0" smtClean="0"/>
              <a:t>Psalm 91 (NIV)</a:t>
            </a:r>
            <a:r>
              <a:rPr lang="en-AU" i="1" dirty="0"/>
              <a:t> </a:t>
            </a:r>
            <a:endParaRPr lang="en-AU" i="1" dirty="0" smtClean="0"/>
          </a:p>
          <a:p>
            <a:pPr marL="0" indent="0">
              <a:buNone/>
            </a:pPr>
            <a:r>
              <a:rPr lang="en-AU" i="1" dirty="0"/>
              <a:t>2 I will say of the Lord, “He is my refuge and my fortress,</a:t>
            </a:r>
            <a:br>
              <a:rPr lang="en-AU" i="1" dirty="0"/>
            </a:br>
            <a:r>
              <a:rPr lang="en-AU" i="1" dirty="0"/>
              <a:t>    my God, in whom I trust.”</a:t>
            </a:r>
            <a:endParaRPr lang="en-AU" dirty="0"/>
          </a:p>
          <a:p>
            <a:pPr marL="0" indent="0">
              <a:buNone/>
            </a:pPr>
            <a:r>
              <a:rPr lang="en-AU" i="1" dirty="0"/>
              <a:t>3 Surely he will save you</a:t>
            </a:r>
            <a:br>
              <a:rPr lang="en-AU" i="1" dirty="0"/>
            </a:br>
            <a:r>
              <a:rPr lang="en-AU" i="1" dirty="0"/>
              <a:t>    from the fowler’s snare</a:t>
            </a:r>
            <a:br>
              <a:rPr lang="en-AU" i="1" dirty="0"/>
            </a:br>
            <a:r>
              <a:rPr lang="en-AU" i="1" dirty="0"/>
              <a:t>    and from the deadly pestilence.</a:t>
            </a:r>
            <a:br>
              <a:rPr lang="en-AU" i="1" dirty="0"/>
            </a:br>
            <a:r>
              <a:rPr lang="en-AU" i="1" dirty="0"/>
              <a:t>4 He will cover you with his feathers,</a:t>
            </a:r>
            <a:br>
              <a:rPr lang="en-AU" i="1" dirty="0"/>
            </a:br>
            <a:r>
              <a:rPr lang="en-AU" i="1" dirty="0"/>
              <a:t>    and under his wings you will find refuge;</a:t>
            </a:r>
            <a:br>
              <a:rPr lang="en-AU" i="1" dirty="0"/>
            </a:br>
            <a:r>
              <a:rPr lang="en-AU" i="1" dirty="0"/>
              <a:t>    his faithfulness will be your shield and rampart.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4084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Dwelling in the “Secret Place”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marL="0" indent="0">
              <a:buNone/>
            </a:pPr>
            <a:r>
              <a:rPr lang="en-AU" i="1" dirty="0" smtClean="0"/>
              <a:t>Psalm 91</a:t>
            </a:r>
            <a:r>
              <a:rPr lang="en-AU" i="1" dirty="0"/>
              <a:t> </a:t>
            </a:r>
            <a:r>
              <a:rPr lang="en-AU" i="1" dirty="0" smtClean="0"/>
              <a:t>(NIV)</a:t>
            </a:r>
          </a:p>
          <a:p>
            <a:pPr marL="0" indent="0">
              <a:buNone/>
            </a:pPr>
            <a:r>
              <a:rPr lang="en-AU" i="1" dirty="0"/>
              <a:t>5 You will not fear the terror of night,</a:t>
            </a:r>
            <a:br>
              <a:rPr lang="en-AU" i="1" dirty="0"/>
            </a:br>
            <a:r>
              <a:rPr lang="en-AU" i="1" dirty="0"/>
              <a:t>    nor the arrow that flies by day,</a:t>
            </a:r>
            <a:br>
              <a:rPr lang="en-AU" i="1" dirty="0"/>
            </a:br>
            <a:r>
              <a:rPr lang="en-AU" i="1" dirty="0"/>
              <a:t>6 nor the pestilence that stalks in the darkness,</a:t>
            </a:r>
            <a:br>
              <a:rPr lang="en-AU" i="1" dirty="0"/>
            </a:br>
            <a:r>
              <a:rPr lang="en-AU" i="1" dirty="0"/>
              <a:t>    nor the plague that destroys at midday.</a:t>
            </a:r>
            <a:br>
              <a:rPr lang="en-AU" i="1" dirty="0"/>
            </a:br>
            <a:r>
              <a:rPr lang="en-AU" i="1" dirty="0"/>
              <a:t>7 A thousand may fall at your side,</a:t>
            </a:r>
            <a:br>
              <a:rPr lang="en-AU" i="1" dirty="0"/>
            </a:br>
            <a:r>
              <a:rPr lang="en-AU" i="1" dirty="0"/>
              <a:t>    ten thousand at your right hand,</a:t>
            </a:r>
            <a:br>
              <a:rPr lang="en-AU" i="1" dirty="0"/>
            </a:br>
            <a:r>
              <a:rPr lang="en-AU" i="1" dirty="0"/>
              <a:t>    but it will not come near you.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781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Dwelling in the “Secret Place”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marL="0" indent="0">
              <a:buNone/>
            </a:pPr>
            <a:r>
              <a:rPr lang="en-AU" i="1" dirty="0" smtClean="0"/>
              <a:t>Psalm 91</a:t>
            </a:r>
            <a:r>
              <a:rPr lang="en-AU" i="1" dirty="0"/>
              <a:t> </a:t>
            </a:r>
            <a:r>
              <a:rPr lang="en-AU" i="1" dirty="0" smtClean="0"/>
              <a:t>(NIV)</a:t>
            </a:r>
          </a:p>
          <a:p>
            <a:pPr marL="0" indent="0">
              <a:buNone/>
            </a:pPr>
            <a:r>
              <a:rPr lang="en-AU" i="1" dirty="0"/>
              <a:t>8 You will only observe with your eyes</a:t>
            </a:r>
            <a:br>
              <a:rPr lang="en-AU" i="1" dirty="0"/>
            </a:br>
            <a:r>
              <a:rPr lang="en-AU" i="1" dirty="0"/>
              <a:t>    and see the punishment of the wicked.</a:t>
            </a:r>
            <a:endParaRPr lang="en-AU" dirty="0"/>
          </a:p>
          <a:p>
            <a:pPr marL="0" indent="0">
              <a:buNone/>
            </a:pPr>
            <a:r>
              <a:rPr lang="en-AU" i="1" dirty="0"/>
              <a:t>9 If you say, “The Lord is my refuge,”</a:t>
            </a:r>
            <a:br>
              <a:rPr lang="en-AU" i="1" dirty="0"/>
            </a:br>
            <a:r>
              <a:rPr lang="en-AU" i="1" dirty="0"/>
              <a:t>    and you make the Most High your dwelling,</a:t>
            </a:r>
            <a:br>
              <a:rPr lang="en-AU" i="1" dirty="0"/>
            </a:br>
            <a:r>
              <a:rPr lang="en-AU" i="1" dirty="0"/>
              <a:t>10 no harm will overtake you,</a:t>
            </a:r>
            <a:br>
              <a:rPr lang="en-AU" i="1" dirty="0"/>
            </a:br>
            <a:r>
              <a:rPr lang="en-AU" i="1" dirty="0"/>
              <a:t>    no disaster will come near your tent.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7881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Dwelling in the “Secret Place”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AU" i="1" dirty="0" smtClean="0"/>
              <a:t>Psalm 91</a:t>
            </a:r>
            <a:r>
              <a:rPr lang="en-AU" i="1" dirty="0"/>
              <a:t> </a:t>
            </a:r>
            <a:r>
              <a:rPr lang="en-AU" i="1" dirty="0" smtClean="0"/>
              <a:t>(NIV)</a:t>
            </a:r>
          </a:p>
          <a:p>
            <a:pPr marL="0" indent="0">
              <a:buNone/>
            </a:pPr>
            <a:r>
              <a:rPr lang="en-AU" i="1" dirty="0"/>
              <a:t>11 For he will command his angels concerning you</a:t>
            </a:r>
            <a:br>
              <a:rPr lang="en-AU" i="1" dirty="0"/>
            </a:br>
            <a:r>
              <a:rPr lang="en-AU" i="1" dirty="0"/>
              <a:t>    to guard you in all your ways;</a:t>
            </a:r>
            <a:br>
              <a:rPr lang="en-AU" i="1" dirty="0"/>
            </a:br>
            <a:r>
              <a:rPr lang="en-AU" i="1" dirty="0"/>
              <a:t>12 they will lift you up in their hands,</a:t>
            </a:r>
            <a:br>
              <a:rPr lang="en-AU" i="1" dirty="0"/>
            </a:br>
            <a:r>
              <a:rPr lang="en-AU" i="1" dirty="0"/>
              <a:t>    so that you will not strike your foot against a stone.</a:t>
            </a:r>
            <a:br>
              <a:rPr lang="en-AU" i="1" dirty="0"/>
            </a:br>
            <a:r>
              <a:rPr lang="en-AU" i="1" dirty="0"/>
              <a:t>13 You will tread on the lion and the cobra;</a:t>
            </a:r>
            <a:br>
              <a:rPr lang="en-AU" i="1" dirty="0"/>
            </a:br>
            <a:r>
              <a:rPr lang="en-AU" i="1" dirty="0"/>
              <a:t>    you will trample the great lion and the serpent.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91825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Dwelling in the “Secret Place”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AU" i="1" dirty="0" smtClean="0"/>
              <a:t>Psalm 91</a:t>
            </a:r>
            <a:r>
              <a:rPr lang="en-AU" i="1" dirty="0"/>
              <a:t> </a:t>
            </a:r>
            <a:r>
              <a:rPr lang="en-AU" i="1" dirty="0" smtClean="0"/>
              <a:t>(NIV)</a:t>
            </a:r>
          </a:p>
          <a:p>
            <a:pPr marL="0" indent="0">
              <a:buNone/>
            </a:pPr>
            <a:r>
              <a:rPr lang="en-AU" i="1" dirty="0"/>
              <a:t>14 “Because </a:t>
            </a:r>
            <a:r>
              <a:rPr lang="en-AU" i="1" dirty="0" smtClean="0"/>
              <a:t>he</a:t>
            </a:r>
            <a:r>
              <a:rPr lang="en-AU" i="1" dirty="0"/>
              <a:t> loves me,” says the Lord, “I will rescue him;</a:t>
            </a:r>
            <a:br>
              <a:rPr lang="en-AU" i="1" dirty="0"/>
            </a:br>
            <a:r>
              <a:rPr lang="en-AU" i="1" dirty="0"/>
              <a:t>    I will protect him, for he acknowledges my name.</a:t>
            </a:r>
            <a:br>
              <a:rPr lang="en-AU" i="1" dirty="0"/>
            </a:br>
            <a:r>
              <a:rPr lang="en-AU" i="1" dirty="0"/>
              <a:t>15 He will call on me, and I will answer him;</a:t>
            </a:r>
            <a:br>
              <a:rPr lang="en-AU" i="1" dirty="0"/>
            </a:br>
            <a:r>
              <a:rPr lang="en-AU" i="1" dirty="0"/>
              <a:t>    I will be with him in trouble,</a:t>
            </a:r>
            <a:br>
              <a:rPr lang="en-AU" i="1" dirty="0"/>
            </a:br>
            <a:r>
              <a:rPr lang="en-AU" i="1" dirty="0"/>
              <a:t>    I will deliver him and </a:t>
            </a:r>
            <a:r>
              <a:rPr lang="en-AU" i="1" dirty="0" smtClean="0"/>
              <a:t>honour </a:t>
            </a:r>
            <a:r>
              <a:rPr lang="en-AU" i="1" dirty="0"/>
              <a:t>him.</a:t>
            </a:r>
            <a:br>
              <a:rPr lang="en-AU" i="1" dirty="0"/>
            </a:br>
            <a:r>
              <a:rPr lang="en-AU" i="1" dirty="0"/>
              <a:t>16 With long life I will satisfy him</a:t>
            </a:r>
            <a:br>
              <a:rPr lang="en-AU" i="1" dirty="0"/>
            </a:br>
            <a:r>
              <a:rPr lang="en-AU" i="1" dirty="0"/>
              <a:t>    and show him my salvation.”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6002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13020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marL="0" indent="0">
              <a:buNone/>
            </a:pPr>
            <a:r>
              <a:rPr lang="en-AU" sz="6000" dirty="0"/>
              <a:t>Dwelling in the Secret place with God… </a:t>
            </a:r>
            <a:endParaRPr lang="en-AU" sz="6000" dirty="0" smtClean="0"/>
          </a:p>
          <a:p>
            <a:pPr marL="0" indent="0">
              <a:buNone/>
            </a:pPr>
            <a:r>
              <a:rPr lang="en-AU" sz="6000" dirty="0" smtClean="0"/>
              <a:t>should </a:t>
            </a:r>
            <a:r>
              <a:rPr lang="en-AU" sz="6000" dirty="0"/>
              <a:t>be the norm for </a:t>
            </a:r>
            <a:r>
              <a:rPr lang="en-AU" sz="6000" dirty="0" smtClean="0"/>
              <a:t>every Christian</a:t>
            </a:r>
            <a:endParaRPr lang="en-AU" sz="6000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33767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135</Words>
  <Application>Microsoft Office PowerPoint</Application>
  <PresentationFormat>On-screen Show (4:3)</PresentationFormat>
  <Paragraphs>42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Dwelling in the “Secret Place”</vt:lpstr>
      <vt:lpstr>Dwelling in the “Secret Place”</vt:lpstr>
      <vt:lpstr>Dwelling in the “Secret Place”</vt:lpstr>
      <vt:lpstr>Dwelling in the “Secret Place”</vt:lpstr>
      <vt:lpstr>Dwelling in the “Secret Place”</vt:lpstr>
      <vt:lpstr>Dwelling in the “Secret Place”</vt:lpstr>
      <vt:lpstr>PowerPoint Presentation</vt:lpstr>
      <vt:lpstr>PowerPoint Presentation</vt:lpstr>
      <vt:lpstr>Relational growth</vt:lpstr>
      <vt:lpstr>Living in the secret place</vt:lpstr>
      <vt:lpstr>The Secret place…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Garry</dc:creator>
  <cp:lastModifiedBy>Garry</cp:lastModifiedBy>
  <cp:revision>5</cp:revision>
  <dcterms:created xsi:type="dcterms:W3CDTF">2006-08-16T00:00:00Z</dcterms:created>
  <dcterms:modified xsi:type="dcterms:W3CDTF">2020-03-21T21:41:18Z</dcterms:modified>
</cp:coreProperties>
</file>