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title"/>
          </p:nvPr>
        </p:nvSpPr>
        <p:spPr>
          <a:xfrm>
            <a:off x="502920" y="4983480"/>
            <a:ext cx="8183880" cy="10515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" type="body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indent="-320040" lvl="0" marL="457200" algn="l">
              <a:spcBef>
                <a:spcPts val="250"/>
              </a:spcBef>
              <a:spcAft>
                <a:spcPts val="0"/>
              </a:spcAft>
              <a:buSzPts val="1440"/>
              <a:buChar char="⚫"/>
              <a:defRPr/>
            </a:lvl1pPr>
            <a:lvl2pPr indent="-342900" lvl="1" marL="9144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56616" lvl="3" marL="1828800" algn="l">
              <a:spcBef>
                <a:spcPts val="230"/>
              </a:spcBef>
              <a:spcAft>
                <a:spcPts val="0"/>
              </a:spcAft>
              <a:buSzPts val="2016"/>
              <a:buChar char="◦"/>
              <a:defRPr/>
            </a:lvl4pPr>
            <a:lvl5pPr indent="-342900" lvl="4" marL="22860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 txBox="1"/>
          <p:nvPr>
            <p:ph type="title"/>
          </p:nvPr>
        </p:nvSpPr>
        <p:spPr>
          <a:xfrm>
            <a:off x="502920" y="4983480"/>
            <a:ext cx="8183880" cy="10515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1"/>
          <p:cNvSpPr txBox="1"/>
          <p:nvPr>
            <p:ph idx="1" type="body"/>
          </p:nvPr>
        </p:nvSpPr>
        <p:spPr>
          <a:xfrm rot="5400000">
            <a:off x="2500884" y="-1467612"/>
            <a:ext cx="4187952" cy="8183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indent="-320040" lvl="0" marL="457200" algn="l">
              <a:spcBef>
                <a:spcPts val="250"/>
              </a:spcBef>
              <a:spcAft>
                <a:spcPts val="0"/>
              </a:spcAft>
              <a:buSzPts val="1440"/>
              <a:buChar char="⚫"/>
              <a:defRPr/>
            </a:lvl1pPr>
            <a:lvl2pPr indent="-342900" lvl="1" marL="9144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56616" lvl="3" marL="1828800" algn="l">
              <a:spcBef>
                <a:spcPts val="230"/>
              </a:spcBef>
              <a:spcAft>
                <a:spcPts val="0"/>
              </a:spcAft>
              <a:buSzPts val="2016"/>
              <a:buChar char="◦"/>
              <a:defRPr/>
            </a:lvl4pPr>
            <a:lvl5pPr indent="-342900" lvl="4" marL="22860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1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 txBox="1"/>
          <p:nvPr>
            <p:ph type="title"/>
          </p:nvPr>
        </p:nvSpPr>
        <p:spPr>
          <a:xfrm rot="5400000">
            <a:off x="4991100" y="2171704"/>
            <a:ext cx="5257799" cy="1981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" type="body"/>
          </p:nvPr>
        </p:nvSpPr>
        <p:spPr>
          <a:xfrm rot="5400000">
            <a:off x="876300" y="190503"/>
            <a:ext cx="5257801" cy="59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indent="-320040" lvl="0" marL="457200" algn="l">
              <a:spcBef>
                <a:spcPts val="250"/>
              </a:spcBef>
              <a:spcAft>
                <a:spcPts val="0"/>
              </a:spcAft>
              <a:buSzPts val="1440"/>
              <a:buChar char="⚫"/>
              <a:defRPr/>
            </a:lvl1pPr>
            <a:lvl2pPr indent="-342900" lvl="1" marL="9144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2pPr>
            <a:lvl3pPr indent="-342900" lvl="2" marL="13716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56616" lvl="3" marL="1828800" algn="l">
              <a:spcBef>
                <a:spcPts val="230"/>
              </a:spcBef>
              <a:spcAft>
                <a:spcPts val="0"/>
              </a:spcAft>
              <a:buSzPts val="2016"/>
              <a:buChar char="◦"/>
              <a:defRPr/>
            </a:lvl4pPr>
            <a:lvl5pPr indent="-342900" lvl="4" marL="22860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86" name="Google Shape;86;p12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fmla="val 2081" name="adj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6F6F6"/>
              </a:gs>
              <a:gs pos="100000">
                <a:srgbClr val="D8D8D8"/>
              </a:gs>
            </a:gsLst>
            <a:lin ang="5400000" scaled="0"/>
          </a:gradFill>
          <a:ln cap="rnd" cmpd="sng" w="9525">
            <a:solidFill>
              <a:srgbClr val="A2A0A0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tl" dir="5400000" dist="50800">
              <a:srgbClr val="000000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1" name="Google Shape;21;p3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fmla="val 4578" name="adj"/>
            </a:avLst>
          </a:prstGeom>
          <a:gradFill>
            <a:gsLst>
              <a:gs pos="0">
                <a:schemeClr val="lt1"/>
              </a:gs>
              <a:gs pos="55000">
                <a:srgbClr val="DFDFDF"/>
              </a:gs>
              <a:gs pos="100000">
                <a:srgbClr val="9E9E9E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" name="Google Shape;22;p3"/>
          <p:cNvSpPr txBox="1"/>
          <p:nvPr>
            <p:ph type="ctrTitle"/>
          </p:nvPr>
        </p:nvSpPr>
        <p:spPr>
          <a:xfrm>
            <a:off x="722376" y="1820206"/>
            <a:ext cx="7772400" cy="1828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4500"/>
              <a:buFont typeface="Verdana"/>
              <a:buNone/>
              <a:defRPr b="1" sz="4500">
                <a:solidFill>
                  <a:srgbClr val="FF8C3C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subTitle"/>
          </p:nvPr>
        </p:nvSpPr>
        <p:spPr>
          <a:xfrm>
            <a:off x="722376" y="3685032"/>
            <a:ext cx="77724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78766F"/>
                </a:solidFill>
              </a:defRPr>
            </a:lvl1pPr>
            <a:lvl2pPr lvl="1" algn="ctr">
              <a:spcBef>
                <a:spcPts val="250"/>
              </a:spcBef>
              <a:spcAft>
                <a:spcPts val="0"/>
              </a:spcAft>
              <a:buSzPts val="1800"/>
              <a:buNone/>
              <a:defRPr/>
            </a:lvl2pPr>
            <a:lvl3pPr lvl="2" algn="ctr">
              <a:spcBef>
                <a:spcPts val="250"/>
              </a:spcBef>
              <a:spcAft>
                <a:spcPts val="0"/>
              </a:spcAft>
              <a:buSzPts val="1800"/>
              <a:buNone/>
              <a:defRPr/>
            </a:lvl3pPr>
            <a:lvl4pPr lvl="3" algn="ctr">
              <a:spcBef>
                <a:spcPts val="230"/>
              </a:spcBef>
              <a:spcAft>
                <a:spcPts val="0"/>
              </a:spcAft>
              <a:buSzPts val="2016"/>
              <a:buNone/>
              <a:defRPr/>
            </a:lvl4pPr>
            <a:lvl5pPr lvl="4" algn="ctr">
              <a:spcBef>
                <a:spcPts val="25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spcBef>
                <a:spcPts val="250"/>
              </a:spcBef>
              <a:spcAft>
                <a:spcPts val="0"/>
              </a:spcAft>
              <a:buSzPts val="1800"/>
              <a:buNone/>
              <a:defRPr/>
            </a:lvl6pPr>
            <a:lvl7pPr lvl="6" algn="ctr">
              <a:spcBef>
                <a:spcPts val="255"/>
              </a:spcBef>
              <a:spcAft>
                <a:spcPts val="0"/>
              </a:spcAft>
              <a:buSzPts val="1800"/>
              <a:buNone/>
              <a:defRPr/>
            </a:lvl7pPr>
            <a:lvl8pPr lvl="7" algn="ctr">
              <a:spcBef>
                <a:spcPts val="257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255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fmla="val 2081" name="adj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6F6F6"/>
              </a:gs>
              <a:gs pos="100000">
                <a:srgbClr val="D8D8D8"/>
              </a:gs>
            </a:gsLst>
            <a:lin ang="5400000" scaled="0"/>
          </a:gradFill>
          <a:ln cap="rnd" cmpd="sng" w="9525">
            <a:solidFill>
              <a:srgbClr val="A2A0A0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tl" dir="5400000" dist="50800">
              <a:srgbClr val="000000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9" name="Google Shape;29;p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fmla="val 2127" name="adj"/>
            </a:avLst>
          </a:prstGeom>
          <a:gradFill>
            <a:gsLst>
              <a:gs pos="0">
                <a:schemeClr val="lt1"/>
              </a:gs>
              <a:gs pos="55000">
                <a:srgbClr val="DFDFDF"/>
              </a:gs>
              <a:gs pos="100000">
                <a:srgbClr val="9E9E9E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0" name="Google Shape;30;p4"/>
          <p:cNvSpPr txBox="1"/>
          <p:nvPr>
            <p:ph type="title"/>
          </p:nvPr>
        </p:nvSpPr>
        <p:spPr>
          <a:xfrm>
            <a:off x="468344" y="4928616"/>
            <a:ext cx="8183880" cy="676656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78766F"/>
              </a:buClr>
              <a:buSzPts val="3600"/>
              <a:buFont typeface="Verdana"/>
              <a:buNone/>
              <a:defRPr b="0" sz="3600" cap="none">
                <a:solidFill>
                  <a:srgbClr val="78766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" type="body"/>
          </p:nvPr>
        </p:nvSpPr>
        <p:spPr>
          <a:xfrm>
            <a:off x="468344" y="5624484"/>
            <a:ext cx="8183880" cy="420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18850" spcFirstLastPara="1" rIns="91425" wrap="square" tIns="0">
            <a:noAutofit/>
          </a:bodyPr>
          <a:lstStyle>
            <a:lvl1pPr indent="-228600" lvl="0" marL="457200" marR="36576" algn="l">
              <a:spcBef>
                <a:spcPts val="0"/>
              </a:spcBef>
              <a:spcAft>
                <a:spcPts val="0"/>
              </a:spcAft>
              <a:buSzPts val="1440"/>
              <a:buNone/>
              <a:defRPr b="0" sz="1800">
                <a:solidFill>
                  <a:srgbClr val="B75C00"/>
                </a:solidFill>
              </a:defRPr>
            </a:lvl1pPr>
            <a:lvl2pPr indent="-228600" lvl="1" marL="914400" algn="l">
              <a:spcBef>
                <a:spcPts val="25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25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30"/>
              </a:spcBef>
              <a:spcAft>
                <a:spcPts val="0"/>
              </a:spcAft>
              <a:buSzPts val="1568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 txBox="1"/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" type="body"/>
          </p:nvPr>
        </p:nvSpPr>
        <p:spPr>
          <a:xfrm>
            <a:off x="514352" y="530352"/>
            <a:ext cx="393192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indent="-360680" lvl="0" marL="457200" algn="l">
              <a:spcBef>
                <a:spcPts val="250"/>
              </a:spcBef>
              <a:spcAft>
                <a:spcPts val="0"/>
              </a:spcAft>
              <a:buSzPts val="2080"/>
              <a:buChar char="⚫"/>
              <a:defRPr sz="2600"/>
            </a:lvl1pPr>
            <a:lvl2pPr indent="-368300" lvl="1" marL="914400" algn="l">
              <a:spcBef>
                <a:spcPts val="250"/>
              </a:spcBef>
              <a:spcAft>
                <a:spcPts val="0"/>
              </a:spcAft>
              <a:buSzPts val="2200"/>
              <a:buChar char="◦"/>
              <a:defRPr sz="2200"/>
            </a:lvl2pPr>
            <a:lvl3pPr indent="-355600" lvl="2" marL="1371600" algn="l">
              <a:spcBef>
                <a:spcPts val="250"/>
              </a:spcBef>
              <a:spcAft>
                <a:spcPts val="0"/>
              </a:spcAft>
              <a:buSzPts val="2000"/>
              <a:buChar char="●"/>
              <a:defRPr sz="2000"/>
            </a:lvl3pPr>
            <a:lvl4pPr indent="-356616" lvl="3" marL="1828800" algn="l">
              <a:spcBef>
                <a:spcPts val="230"/>
              </a:spcBef>
              <a:spcAft>
                <a:spcPts val="0"/>
              </a:spcAft>
              <a:buSzPts val="2016"/>
              <a:buChar char="◦"/>
              <a:defRPr sz="1800"/>
            </a:lvl4pPr>
            <a:lvl5pPr indent="-342900" lvl="4" marL="22860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2" type="body"/>
          </p:nvPr>
        </p:nvSpPr>
        <p:spPr>
          <a:xfrm>
            <a:off x="4755360" y="530352"/>
            <a:ext cx="3931920" cy="43891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indent="-360680" lvl="0" marL="457200" algn="l">
              <a:spcBef>
                <a:spcPts val="250"/>
              </a:spcBef>
              <a:spcAft>
                <a:spcPts val="0"/>
              </a:spcAft>
              <a:buSzPts val="2080"/>
              <a:buChar char="⚫"/>
              <a:defRPr sz="2600"/>
            </a:lvl1pPr>
            <a:lvl2pPr indent="-368300" lvl="1" marL="914400" algn="l">
              <a:spcBef>
                <a:spcPts val="250"/>
              </a:spcBef>
              <a:spcAft>
                <a:spcPts val="0"/>
              </a:spcAft>
              <a:buSzPts val="2200"/>
              <a:buChar char="◦"/>
              <a:defRPr sz="2200"/>
            </a:lvl2pPr>
            <a:lvl3pPr indent="-355600" lvl="2" marL="1371600" algn="l">
              <a:spcBef>
                <a:spcPts val="250"/>
              </a:spcBef>
              <a:spcAft>
                <a:spcPts val="0"/>
              </a:spcAft>
              <a:buSzPts val="2000"/>
              <a:buChar char="●"/>
              <a:defRPr sz="2000"/>
            </a:lvl3pPr>
            <a:lvl4pPr indent="-356616" lvl="3" marL="1828800" algn="l">
              <a:spcBef>
                <a:spcPts val="230"/>
              </a:spcBef>
              <a:spcAft>
                <a:spcPts val="0"/>
              </a:spcAft>
              <a:buSzPts val="2016"/>
              <a:buChar char="◦"/>
              <a:defRPr sz="1800"/>
            </a:lvl4pPr>
            <a:lvl5pPr indent="-342900" lvl="4" marL="22860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6"/>
          <p:cNvSpPr txBox="1"/>
          <p:nvPr>
            <p:ph type="title"/>
          </p:nvPr>
        </p:nvSpPr>
        <p:spPr>
          <a:xfrm>
            <a:off x="502920" y="4983480"/>
            <a:ext cx="8183880" cy="10515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600"/>
              <a:buFont typeface="Verdana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1" type="body"/>
          </p:nvPr>
        </p:nvSpPr>
        <p:spPr>
          <a:xfrm>
            <a:off x="607224" y="579438"/>
            <a:ext cx="3931920" cy="792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146300" spcFirstLastPara="1" rIns="91425" wrap="square" tIns="91425">
            <a:noAutofit/>
          </a:bodyPr>
          <a:lstStyle>
            <a:lvl1pPr indent="-228600" lvl="0" marL="457200" algn="l">
              <a:spcBef>
                <a:spcPts val="250"/>
              </a:spcBef>
              <a:spcAft>
                <a:spcPts val="0"/>
              </a:spcAft>
              <a:buSzPts val="1920"/>
              <a:buNone/>
              <a:defRPr b="1" sz="24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25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25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230"/>
              </a:spcBef>
              <a:spcAft>
                <a:spcPts val="0"/>
              </a:spcAft>
              <a:buSzPts val="1792"/>
              <a:buNone/>
              <a:defRPr b="1" sz="1600"/>
            </a:lvl4pPr>
            <a:lvl5pPr indent="-228600" lvl="4" marL="2286000" algn="l"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2" type="body"/>
          </p:nvPr>
        </p:nvSpPr>
        <p:spPr>
          <a:xfrm>
            <a:off x="4652169" y="579438"/>
            <a:ext cx="3931920" cy="7921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137150" spcFirstLastPara="1" rIns="91425" wrap="square" tIns="91425">
            <a:noAutofit/>
          </a:bodyPr>
          <a:lstStyle>
            <a:lvl1pPr indent="-228600" lvl="0" marL="457200" algn="l">
              <a:spcBef>
                <a:spcPts val="250"/>
              </a:spcBef>
              <a:spcAft>
                <a:spcPts val="0"/>
              </a:spcAft>
              <a:buSzPts val="1920"/>
              <a:buNone/>
              <a:defRPr b="1" sz="24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25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25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230"/>
              </a:spcBef>
              <a:spcAft>
                <a:spcPts val="0"/>
              </a:spcAft>
              <a:buSzPts val="1792"/>
              <a:buNone/>
              <a:defRPr b="1" sz="1600"/>
            </a:lvl4pPr>
            <a:lvl5pPr indent="-228600" lvl="4" marL="2286000" algn="l"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3" type="body"/>
          </p:nvPr>
        </p:nvSpPr>
        <p:spPr>
          <a:xfrm>
            <a:off x="607224" y="1447800"/>
            <a:ext cx="3931920" cy="3489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indent="-350520" lvl="0" marL="457200" algn="l">
              <a:spcBef>
                <a:spcPts val="250"/>
              </a:spcBef>
              <a:spcAft>
                <a:spcPts val="0"/>
              </a:spcAft>
              <a:buSzPts val="1920"/>
              <a:buChar char="⚫"/>
              <a:defRPr sz="2400"/>
            </a:lvl1pPr>
            <a:lvl2pPr indent="-355600" lvl="1" marL="914400" algn="l">
              <a:spcBef>
                <a:spcPts val="250"/>
              </a:spcBef>
              <a:spcAft>
                <a:spcPts val="0"/>
              </a:spcAft>
              <a:buSzPts val="2000"/>
              <a:buChar char="◦"/>
              <a:defRPr sz="2000"/>
            </a:lvl2pPr>
            <a:lvl3pPr indent="-342900" lvl="2" marL="13716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3pPr>
            <a:lvl4pPr indent="-342392" lvl="3" marL="1828800" algn="l">
              <a:spcBef>
                <a:spcPts val="230"/>
              </a:spcBef>
              <a:spcAft>
                <a:spcPts val="0"/>
              </a:spcAft>
              <a:buSzPts val="1792"/>
              <a:buChar char="◦"/>
              <a:defRPr sz="1600"/>
            </a:lvl4pPr>
            <a:lvl5pPr indent="-330200" lvl="4" marL="2286000" algn="l">
              <a:spcBef>
                <a:spcPts val="250"/>
              </a:spcBef>
              <a:spcAft>
                <a:spcPts val="0"/>
              </a:spcAft>
              <a:buSzPts val="1600"/>
              <a:buChar char="●"/>
              <a:defRPr sz="1600"/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4" type="body"/>
          </p:nvPr>
        </p:nvSpPr>
        <p:spPr>
          <a:xfrm>
            <a:off x="4652169" y="1447800"/>
            <a:ext cx="3931920" cy="34899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indent="-350520" lvl="0" marL="457200" algn="l">
              <a:spcBef>
                <a:spcPts val="250"/>
              </a:spcBef>
              <a:spcAft>
                <a:spcPts val="0"/>
              </a:spcAft>
              <a:buSzPts val="1920"/>
              <a:buChar char="⚫"/>
              <a:defRPr sz="2400"/>
            </a:lvl1pPr>
            <a:lvl2pPr indent="-355600" lvl="1" marL="914400" algn="l">
              <a:spcBef>
                <a:spcPts val="250"/>
              </a:spcBef>
              <a:spcAft>
                <a:spcPts val="0"/>
              </a:spcAft>
              <a:buSzPts val="2000"/>
              <a:buChar char="◦"/>
              <a:defRPr sz="2000"/>
            </a:lvl2pPr>
            <a:lvl3pPr indent="-342900" lvl="2" marL="1371600" algn="l"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3pPr>
            <a:lvl4pPr indent="-342392" lvl="3" marL="1828800" algn="l">
              <a:spcBef>
                <a:spcPts val="230"/>
              </a:spcBef>
              <a:spcAft>
                <a:spcPts val="0"/>
              </a:spcAft>
              <a:buSzPts val="1792"/>
              <a:buChar char="◦"/>
              <a:defRPr sz="1600"/>
            </a:lvl4pPr>
            <a:lvl5pPr indent="-330200" lvl="4" marL="2286000" algn="l">
              <a:spcBef>
                <a:spcPts val="250"/>
              </a:spcBef>
              <a:spcAft>
                <a:spcPts val="0"/>
              </a:spcAft>
              <a:buSzPts val="1600"/>
              <a:buChar char="●"/>
              <a:defRPr sz="1600"/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/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7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8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fmla="val 2081" name="adj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6F6F6"/>
              </a:gs>
              <a:gs pos="100000">
                <a:srgbClr val="D8D8D8"/>
              </a:gs>
            </a:gsLst>
            <a:lin ang="5400000" scaled="0"/>
          </a:gradFill>
          <a:ln cap="rnd" cmpd="sng" w="9525">
            <a:solidFill>
              <a:srgbClr val="A2A0A0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tl" dir="5400000" dist="50800">
              <a:srgbClr val="000000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8" name="Google Shape;58;p8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/>
          <p:nvPr>
            <p:ph type="title"/>
          </p:nvPr>
        </p:nvSpPr>
        <p:spPr>
          <a:xfrm>
            <a:off x="5538784" y="533400"/>
            <a:ext cx="29718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Verdana"/>
              <a:buNone/>
              <a:defRPr b="1" sz="2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" type="body"/>
          </p:nvPr>
        </p:nvSpPr>
        <p:spPr>
          <a:xfrm>
            <a:off x="5538847" y="1447802"/>
            <a:ext cx="2971800" cy="420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91425">
            <a:noAutofit/>
          </a:bodyPr>
          <a:lstStyle>
            <a:lvl1pPr indent="-228600" lvl="0" marL="457200" marR="18288" algn="l">
              <a:spcBef>
                <a:spcPts val="0"/>
              </a:spcBef>
              <a:spcAft>
                <a:spcPts val="0"/>
              </a:spcAft>
              <a:buSzPts val="1120"/>
              <a:buNone/>
              <a:defRPr sz="1400">
                <a:solidFill>
                  <a:schemeClr val="dk1"/>
                </a:solidFill>
              </a:defRPr>
            </a:lvl1pPr>
            <a:lvl2pPr indent="-228600" lvl="1" marL="914400" algn="l">
              <a:spcBef>
                <a:spcPts val="25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dk1"/>
                </a:solidFill>
              </a:defRPr>
            </a:lvl2pPr>
            <a:lvl3pPr indent="-228600" lvl="2" marL="1371600" algn="l">
              <a:spcBef>
                <a:spcPts val="250"/>
              </a:spcBef>
              <a:spcAft>
                <a:spcPts val="0"/>
              </a:spcAft>
              <a:buSzPts val="1000"/>
              <a:buNone/>
              <a:defRPr sz="1000">
                <a:solidFill>
                  <a:schemeClr val="dk1"/>
                </a:solidFill>
              </a:defRPr>
            </a:lvl3pPr>
            <a:lvl4pPr indent="-228600" lvl="3" marL="1828800" algn="l">
              <a:spcBef>
                <a:spcPts val="230"/>
              </a:spcBef>
              <a:spcAft>
                <a:spcPts val="0"/>
              </a:spcAft>
              <a:buSzPts val="1008"/>
              <a:buNone/>
              <a:defRPr sz="900">
                <a:solidFill>
                  <a:schemeClr val="dk1"/>
                </a:solidFill>
              </a:defRPr>
            </a:lvl4pPr>
            <a:lvl5pPr indent="-228600" lvl="4" marL="2286000" algn="l">
              <a:spcBef>
                <a:spcPts val="250"/>
              </a:spcBef>
              <a:spcAft>
                <a:spcPts val="0"/>
              </a:spcAft>
              <a:buSzPts val="900"/>
              <a:buNone/>
              <a:defRPr sz="900">
                <a:solidFill>
                  <a:schemeClr val="dk1"/>
                </a:solidFill>
              </a:defRPr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2" type="body"/>
          </p:nvPr>
        </p:nvSpPr>
        <p:spPr>
          <a:xfrm>
            <a:off x="761372" y="930144"/>
            <a:ext cx="4626159" cy="472440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indent="-370840" lvl="0" marL="457200" algn="l">
              <a:spcBef>
                <a:spcPts val="250"/>
              </a:spcBef>
              <a:spcAft>
                <a:spcPts val="0"/>
              </a:spcAft>
              <a:buSzPts val="2240"/>
              <a:buChar char="⚫"/>
              <a:defRPr sz="2800">
                <a:solidFill>
                  <a:schemeClr val="dk1"/>
                </a:solidFill>
              </a:defRPr>
            </a:lvl1pPr>
            <a:lvl2pPr indent="-393700" lvl="1" marL="914400" algn="l">
              <a:spcBef>
                <a:spcPts val="250"/>
              </a:spcBef>
              <a:spcAft>
                <a:spcPts val="0"/>
              </a:spcAft>
              <a:buSzPts val="2600"/>
              <a:buChar char="◦"/>
              <a:defRPr sz="2600">
                <a:solidFill>
                  <a:schemeClr val="dk1"/>
                </a:solidFill>
              </a:defRPr>
            </a:lvl2pPr>
            <a:lvl3pPr indent="-381000" lvl="2" marL="1371600" algn="l">
              <a:spcBef>
                <a:spcPts val="250"/>
              </a:spcBef>
              <a:spcAft>
                <a:spcPts val="0"/>
              </a:spcAft>
              <a:buSzPts val="2400"/>
              <a:buChar char="●"/>
              <a:defRPr sz="2400">
                <a:solidFill>
                  <a:schemeClr val="dk1"/>
                </a:solidFill>
              </a:defRPr>
            </a:lvl3pPr>
            <a:lvl4pPr indent="-370839" lvl="3" marL="1828800" algn="l">
              <a:spcBef>
                <a:spcPts val="230"/>
              </a:spcBef>
              <a:spcAft>
                <a:spcPts val="0"/>
              </a:spcAft>
              <a:buSzPts val="2240"/>
              <a:buChar char="◦"/>
              <a:defRPr sz="2000">
                <a:solidFill>
                  <a:schemeClr val="dk1"/>
                </a:solidFill>
              </a:defRPr>
            </a:lvl4pPr>
            <a:lvl5pPr indent="-355600" lvl="4" marL="2286000" algn="l">
              <a:spcBef>
                <a:spcPts val="250"/>
              </a:spcBef>
              <a:spcAft>
                <a:spcPts val="0"/>
              </a:spcAft>
              <a:buSzPts val="2000"/>
              <a:buChar char="●"/>
              <a:defRPr sz="2000">
                <a:solidFill>
                  <a:schemeClr val="dk1"/>
                </a:solidFill>
              </a:defRPr>
            </a:lvl5pPr>
            <a:lvl6pPr indent="-228600" lvl="5" marL="2743200" algn="l">
              <a:spcBef>
                <a:spcPts val="250"/>
              </a:spcBef>
              <a:spcAft>
                <a:spcPts val="0"/>
              </a:spcAft>
              <a:buSzPts val="1700"/>
              <a:buNone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65" name="Google Shape;65;p9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9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showMasterSp="0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fmla="val 2081" name="adj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6F6F6"/>
              </a:gs>
              <a:gs pos="100000">
                <a:srgbClr val="D8D8D8"/>
              </a:gs>
            </a:gsLst>
            <a:lin ang="5400000" scaled="0"/>
          </a:gradFill>
          <a:ln cap="rnd" cmpd="sng" w="9525">
            <a:solidFill>
              <a:srgbClr val="A2A0A0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tl" dir="5400000" dist="50800">
              <a:srgbClr val="000000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0" name="Google Shape;70;p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fmla="val 2748" name="adj"/>
            </a:avLst>
          </a:prstGeom>
          <a:solidFill>
            <a:srgbClr val="1C1C1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1" name="Google Shape;71;p10"/>
          <p:cNvSpPr txBox="1"/>
          <p:nvPr>
            <p:ph type="title"/>
          </p:nvPr>
        </p:nvSpPr>
        <p:spPr>
          <a:xfrm>
            <a:off x="457200" y="5012056"/>
            <a:ext cx="8229600" cy="10515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78766F"/>
              </a:buClr>
              <a:buSzPts val="3600"/>
              <a:buFont typeface="Verdana"/>
              <a:buNone/>
              <a:defRPr b="0" sz="3600">
                <a:solidFill>
                  <a:srgbClr val="78766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0"/>
          <p:cNvSpPr txBox="1"/>
          <p:nvPr>
            <p:ph idx="1" type="body"/>
          </p:nvPr>
        </p:nvSpPr>
        <p:spPr>
          <a:xfrm>
            <a:off x="6462712" y="533400"/>
            <a:ext cx="2240280" cy="42114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91425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FFFFFF"/>
                </a:solidFill>
              </a:defRPr>
            </a:lvl1pPr>
            <a:lvl2pPr indent="-304800" lvl="1" marL="914400" algn="l">
              <a:spcBef>
                <a:spcPts val="250"/>
              </a:spcBef>
              <a:spcAft>
                <a:spcPts val="0"/>
              </a:spcAft>
              <a:buSzPts val="1200"/>
              <a:buChar char="◦"/>
              <a:defRPr sz="1200">
                <a:solidFill>
                  <a:srgbClr val="FFFFFF"/>
                </a:solidFill>
              </a:defRPr>
            </a:lvl2pPr>
            <a:lvl3pPr indent="-292100" lvl="2" marL="1371600" algn="l">
              <a:spcBef>
                <a:spcPts val="250"/>
              </a:spcBef>
              <a:spcAft>
                <a:spcPts val="0"/>
              </a:spcAft>
              <a:buSzPts val="1000"/>
              <a:buChar char="●"/>
              <a:defRPr sz="1000">
                <a:solidFill>
                  <a:srgbClr val="FFFFFF"/>
                </a:solidFill>
              </a:defRPr>
            </a:lvl3pPr>
            <a:lvl4pPr indent="-292608" lvl="3" marL="1828800" algn="l">
              <a:spcBef>
                <a:spcPts val="230"/>
              </a:spcBef>
              <a:spcAft>
                <a:spcPts val="0"/>
              </a:spcAft>
              <a:buSzPts val="1008"/>
              <a:buChar char="◦"/>
              <a:defRPr sz="900">
                <a:solidFill>
                  <a:srgbClr val="FFFFFF"/>
                </a:solidFill>
              </a:defRPr>
            </a:lvl4pPr>
            <a:lvl5pPr indent="-285750" lvl="4" marL="2286000" algn="l">
              <a:spcBef>
                <a:spcPts val="250"/>
              </a:spcBef>
              <a:spcAft>
                <a:spcPts val="0"/>
              </a:spcAft>
              <a:buSzPts val="900"/>
              <a:buChar char="●"/>
              <a:defRPr sz="900">
                <a:solidFill>
                  <a:srgbClr val="FFFFFF"/>
                </a:solidFill>
              </a:defRPr>
            </a:lvl5pPr>
            <a:lvl6pPr indent="-342900" lvl="5" marL="2743200" algn="l">
              <a:spcBef>
                <a:spcPts val="250"/>
              </a:spcBef>
              <a:spcAft>
                <a:spcPts val="0"/>
              </a:spcAft>
              <a:buSzPts val="1800"/>
              <a:buChar char="◦"/>
              <a:defRPr/>
            </a:lvl6pPr>
            <a:lvl7pPr indent="-342900" lvl="6" marL="32004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spcBef>
                <a:spcPts val="257"/>
              </a:spcBef>
              <a:spcAft>
                <a:spcPts val="0"/>
              </a:spcAft>
              <a:buSzPts val="1800"/>
              <a:buChar char="◦"/>
              <a:defRPr/>
            </a:lvl8pPr>
            <a:lvl9pPr indent="-342900" lvl="8" marL="4114800" algn="l">
              <a:spcBef>
                <a:spcPts val="255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73" name="Google Shape;73;p10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0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0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76" name="Google Shape;76;p10"/>
          <p:cNvSpPr/>
          <p:nvPr>
            <p:ph idx="2" type="pic"/>
          </p:nvPr>
        </p:nvSpPr>
        <p:spPr>
          <a:xfrm>
            <a:off x="421480" y="435768"/>
            <a:ext cx="5925312" cy="4343400"/>
          </a:xfrm>
          <a:prstGeom prst="snipRoundRect">
            <a:avLst>
              <a:gd fmla="val 1040" name="adj1"/>
              <a:gd fmla="val 0" name="adj2"/>
            </a:avLst>
          </a:prstGeom>
          <a:solidFill>
            <a:srgbClr val="4F4D49"/>
          </a:solidFill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lvl="0" marR="0" rtl="0" algn="l"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None/>
              <a:defRPr b="0" i="0" sz="3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Verdana"/>
              <a:buChar char="◦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250"/>
              </a:spcBef>
              <a:spcAft>
                <a:spcPts val="0"/>
              </a:spcAft>
              <a:buClr>
                <a:srgbClr val="EF323E"/>
              </a:buClr>
              <a:buSzPts val="2200"/>
              <a:buFont typeface="Noto Sans Symbols"/>
              <a:buChar char="●"/>
              <a:defRPr b="0" i="0" sz="2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230"/>
              </a:spcBef>
              <a:spcAft>
                <a:spcPts val="0"/>
              </a:spcAft>
              <a:buClr>
                <a:srgbClr val="EF323E"/>
              </a:buClr>
              <a:buSzPts val="2128"/>
              <a:buFont typeface="Verdana"/>
              <a:buChar char="◦"/>
              <a:defRPr b="0" i="0" sz="19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250"/>
              </a:spcBef>
              <a:spcAft>
                <a:spcPts val="0"/>
              </a:spcAft>
              <a:buClr>
                <a:srgbClr val="4882BE"/>
              </a:buClr>
              <a:buSzPts val="180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250"/>
              </a:spcBef>
              <a:spcAft>
                <a:spcPts val="0"/>
              </a:spcAft>
              <a:buClr>
                <a:srgbClr val="4882BE"/>
              </a:buClr>
              <a:buSzPts val="1700"/>
              <a:buFont typeface="Verdana"/>
              <a:buChar char="◦"/>
              <a:defRPr b="0" i="0" sz="17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255"/>
              </a:spcBef>
              <a:spcAft>
                <a:spcPts val="0"/>
              </a:spcAft>
              <a:buClr>
                <a:srgbClr val="4882BE"/>
              </a:buClr>
              <a:buSzPts val="1500"/>
              <a:buFont typeface="Noto Sans Symbols"/>
              <a:buChar char="●"/>
              <a:defRPr b="0" i="0" sz="1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257"/>
              </a:spcBef>
              <a:spcAft>
                <a:spcPts val="0"/>
              </a:spcAft>
              <a:buClr>
                <a:srgbClr val="4882BE"/>
              </a:buClr>
              <a:buSzPts val="1500"/>
              <a:buFont typeface="Verdana"/>
              <a:buChar char="◦"/>
              <a:defRPr b="0" i="0" sz="1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255"/>
              </a:spcBef>
              <a:spcAft>
                <a:spcPts val="0"/>
              </a:spcAft>
              <a:buClr>
                <a:srgbClr val="4882BE"/>
              </a:buClr>
              <a:buSzPts val="1500"/>
              <a:buFont typeface="Noto Sans Symbols"/>
              <a:buChar char="●"/>
              <a:defRPr b="0" i="0" sz="1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fmla="val 2081" name="adj"/>
            </a:avLst>
          </a:prstGeom>
          <a:gradFill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6F6F6"/>
              </a:gs>
              <a:gs pos="100000">
                <a:srgbClr val="D8D8D8"/>
              </a:gs>
            </a:gsLst>
            <a:lin ang="5400000" scaled="0"/>
          </a:gradFill>
          <a:ln cap="rnd" cmpd="sng" w="9525">
            <a:solidFill>
              <a:srgbClr val="A2A0A0"/>
            </a:solidFill>
            <a:prstDash val="solid"/>
            <a:round/>
            <a:headEnd len="sm" w="sm" type="none"/>
            <a:tailEnd len="sm" w="sm" type="none"/>
          </a:ln>
          <a:effectLst>
            <a:outerShdw blurRad="76200" rotWithShape="0" algn="tl" dir="5400000" dist="50800">
              <a:srgbClr val="000000">
                <a:alpha val="24705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7" name="Google Shape;7;p1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fmla="val 2127" name="adj"/>
            </a:avLst>
          </a:prstGeom>
          <a:gradFill>
            <a:gsLst>
              <a:gs pos="0">
                <a:schemeClr val="lt1"/>
              </a:gs>
              <a:gs pos="55000">
                <a:srgbClr val="DFDFDF"/>
              </a:gs>
              <a:gs pos="100000">
                <a:srgbClr val="9E9E9E"/>
              </a:gs>
            </a:gsLst>
            <a:path path="circle">
              <a:fillToRect b="50%" l="50%" r="50%" t="50%"/>
            </a:path>
            <a:tileRect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" name="Google Shape;8;p1"/>
          <p:cNvSpPr txBox="1"/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600"/>
              <a:buFont typeface="Verdana"/>
              <a:buNone/>
              <a:defRPr b="1" i="0" sz="3600" u="none" cap="none" strike="noStrike">
                <a:solidFill>
                  <a:srgbClr val="FF8C3C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" name="Google Shape;9;p1"/>
          <p:cNvSpPr txBox="1"/>
          <p:nvPr>
            <p:ph idx="1" type="body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>
            <a:lvl1pPr indent="-370840" lvl="0" marL="457200" marR="0" rtl="0" algn="l"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2240"/>
              <a:buFont typeface="Noto Sans Symbols"/>
              <a:buChar char="⚫"/>
              <a:defRPr b="0" i="0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-381000" lvl="1" marL="914400" marR="0" rtl="0" algn="l"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Verdana"/>
              <a:buChar char="◦"/>
              <a:defRPr b="0" i="0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-368300" lvl="2" marL="1371600" marR="0" rtl="0" algn="l">
              <a:spcBef>
                <a:spcPts val="250"/>
              </a:spcBef>
              <a:spcAft>
                <a:spcPts val="0"/>
              </a:spcAft>
              <a:buClr>
                <a:srgbClr val="EF323E"/>
              </a:buClr>
              <a:buSzPts val="2200"/>
              <a:buFont typeface="Noto Sans Symbols"/>
              <a:buChar char="●"/>
              <a:defRPr b="0" i="0" sz="22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-363728" lvl="3" marL="1828800" marR="0" rtl="0" algn="l">
              <a:spcBef>
                <a:spcPts val="230"/>
              </a:spcBef>
              <a:spcAft>
                <a:spcPts val="0"/>
              </a:spcAft>
              <a:buClr>
                <a:srgbClr val="EF323E"/>
              </a:buClr>
              <a:buSzPts val="2128"/>
              <a:buFont typeface="Verdana"/>
              <a:buChar char="◦"/>
              <a:defRPr b="0" i="0" sz="19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-342900" lvl="4" marL="2286000" marR="0" rtl="0" algn="l">
              <a:spcBef>
                <a:spcPts val="250"/>
              </a:spcBef>
              <a:spcAft>
                <a:spcPts val="0"/>
              </a:spcAft>
              <a:buClr>
                <a:srgbClr val="4882BE"/>
              </a:buClr>
              <a:buSzPts val="1800"/>
              <a:buFont typeface="Noto Sans Symbols"/>
              <a:buChar char="●"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-336550" lvl="5" marL="2743200" marR="0" rtl="0" algn="l">
              <a:spcBef>
                <a:spcPts val="250"/>
              </a:spcBef>
              <a:spcAft>
                <a:spcPts val="0"/>
              </a:spcAft>
              <a:buClr>
                <a:srgbClr val="4882BE"/>
              </a:buClr>
              <a:buSzPts val="1700"/>
              <a:buFont typeface="Verdana"/>
              <a:buChar char="◦"/>
              <a:defRPr b="0" i="0" sz="17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-323850" lvl="6" marL="3200400" marR="0" rtl="0" algn="l">
              <a:spcBef>
                <a:spcPts val="255"/>
              </a:spcBef>
              <a:spcAft>
                <a:spcPts val="0"/>
              </a:spcAft>
              <a:buClr>
                <a:srgbClr val="4882BE"/>
              </a:buClr>
              <a:buSzPts val="1500"/>
              <a:buFont typeface="Noto Sans Symbols"/>
              <a:buChar char="●"/>
              <a:defRPr b="0" i="0" sz="1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-323850" lvl="7" marL="3657600" marR="0" rtl="0" algn="l">
              <a:spcBef>
                <a:spcPts val="257"/>
              </a:spcBef>
              <a:spcAft>
                <a:spcPts val="0"/>
              </a:spcAft>
              <a:buClr>
                <a:srgbClr val="4882BE"/>
              </a:buClr>
              <a:buSzPts val="1500"/>
              <a:buFont typeface="Verdana"/>
              <a:buChar char="◦"/>
              <a:defRPr b="0" i="0" sz="1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-323850" lvl="8" marL="4114800" marR="0" rtl="0" algn="l">
              <a:spcBef>
                <a:spcPts val="255"/>
              </a:spcBef>
              <a:spcAft>
                <a:spcPts val="0"/>
              </a:spcAft>
              <a:buClr>
                <a:srgbClr val="4882BE"/>
              </a:buClr>
              <a:buSzPts val="1500"/>
              <a:buFont typeface="Noto Sans Symbols"/>
              <a:buChar char="●"/>
              <a:defRPr b="0" i="0" sz="15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0" type="dt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1" type="ftr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00" u="none" cap="none" strike="noStrike">
                <a:solidFill>
                  <a:srgbClr val="A5A298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3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94" name="Google Shape;94;p13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-122935" lvl="0" marL="265176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</p:txBody>
      </p:sp>
      <p:pic>
        <p:nvPicPr>
          <p:cNvPr descr="C:\Users\Garry\Desktop\download.jfif" id="95" name="Google Shape;9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600201" y="3243"/>
            <a:ext cx="12240637" cy="68547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2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49" name="Google Shape;149;p22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1" marL="347472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i="1" lang="en-AU"/>
              <a:t>The Spirit (Holy Spirit) himself testifies with our spirit that we are God’s children. </a:t>
            </a:r>
            <a:r>
              <a:rPr baseline="30000" i="1" lang="en-AU"/>
              <a:t>Rom 8:16 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3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55" name="Google Shape;155;p23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b="1" lang="en-AU"/>
              <a:t>Jesus came to bring: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b="1" lang="en-AU"/>
              <a:t>2/ MEANINGFUL LIFE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br>
              <a:rPr i="1" lang="en-AU"/>
            </a:br>
            <a:r>
              <a:rPr i="1" lang="en-AU"/>
              <a:t>Many search for the meaning to life in the wrong places… 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i="1" lang="en-AU"/>
              <a:t>Pursuing pleasure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i="1" lang="en-AU"/>
              <a:t>Money and riches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i="1" lang="en-AU"/>
              <a:t>Work and accomplishments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i="1" lang="en-AU"/>
              <a:t>Other religions 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i="1" lang="en-AU"/>
              <a:t>Etc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61" name="Google Shape;161;p24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904"/>
              <a:buNone/>
            </a:pPr>
            <a:r>
              <a:rPr b="1" lang="en-AU" sz="2380"/>
              <a:t>2/ MEANINGFUL LIFE</a:t>
            </a:r>
            <a:endParaRPr/>
          </a:p>
          <a:p>
            <a:pPr indent="0" lvl="0" marL="0" rtl="0" algn="l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SzPts val="2584"/>
              <a:buNone/>
            </a:pPr>
            <a:r>
              <a:t/>
            </a:r>
            <a:endParaRPr sz="323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SzPts val="2584"/>
              <a:buNone/>
            </a:pPr>
            <a:r>
              <a:rPr b="1" baseline="30000" i="1" lang="en-AU" sz="3230">
                <a:latin typeface="Calibri"/>
                <a:ea typeface="Calibri"/>
                <a:cs typeface="Calibri"/>
                <a:sym typeface="Calibri"/>
              </a:rPr>
              <a:t>1 </a:t>
            </a:r>
            <a:r>
              <a:rPr i="1" lang="en-AU" sz="3230">
                <a:latin typeface="Calibri"/>
                <a:ea typeface="Calibri"/>
                <a:cs typeface="Calibri"/>
                <a:sym typeface="Calibri"/>
              </a:rPr>
              <a:t>The words of the Teacher, son of David, king in Jerusalem:</a:t>
            </a:r>
            <a:r>
              <a:rPr b="1" baseline="30000" i="1" lang="en-AU" sz="3230">
                <a:latin typeface="Calibri"/>
                <a:ea typeface="Calibri"/>
                <a:cs typeface="Calibri"/>
                <a:sym typeface="Calibri"/>
              </a:rPr>
              <a:t>2 </a:t>
            </a:r>
            <a:r>
              <a:rPr i="1" lang="en-AU" sz="3230">
                <a:latin typeface="Calibri"/>
                <a:ea typeface="Calibri"/>
                <a:cs typeface="Calibri"/>
                <a:sym typeface="Calibri"/>
              </a:rPr>
              <a:t>“Meaningless! Meaningless!” says the Teacher.</a:t>
            </a:r>
            <a:br>
              <a:rPr i="1" lang="en-AU" sz="3230">
                <a:latin typeface="Calibri"/>
                <a:ea typeface="Calibri"/>
                <a:cs typeface="Calibri"/>
                <a:sym typeface="Calibri"/>
              </a:rPr>
            </a:br>
            <a:r>
              <a:rPr i="1" lang="en-AU" sz="3230">
                <a:latin typeface="Calibri"/>
                <a:ea typeface="Calibri"/>
                <a:cs typeface="Calibri"/>
                <a:sym typeface="Calibri"/>
              </a:rPr>
              <a:t>“Utterly meaningless! Everything is meaningless.”</a:t>
            </a:r>
            <a:endParaRPr sz="323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SzPts val="2584"/>
              <a:buNone/>
            </a:pPr>
            <a:r>
              <a:rPr b="1" baseline="30000" i="1" lang="en-AU" sz="3230">
                <a:latin typeface="Calibri"/>
                <a:ea typeface="Calibri"/>
                <a:cs typeface="Calibri"/>
                <a:sym typeface="Calibri"/>
              </a:rPr>
              <a:t>3 </a:t>
            </a:r>
            <a:r>
              <a:rPr i="1" lang="en-AU" sz="3230">
                <a:latin typeface="Calibri"/>
                <a:ea typeface="Calibri"/>
                <a:cs typeface="Calibri"/>
                <a:sym typeface="Calibri"/>
              </a:rPr>
              <a:t>What do people gain from all their labours at which they toil under the sun?</a:t>
            </a:r>
            <a:br>
              <a:rPr i="1" lang="en-AU" sz="3230">
                <a:latin typeface="Calibri"/>
                <a:ea typeface="Calibri"/>
                <a:cs typeface="Calibri"/>
                <a:sym typeface="Calibri"/>
              </a:rPr>
            </a:br>
            <a:r>
              <a:rPr b="1" baseline="30000" i="1" lang="en-AU" sz="3230">
                <a:latin typeface="Calibri"/>
                <a:ea typeface="Calibri"/>
                <a:cs typeface="Calibri"/>
                <a:sym typeface="Calibri"/>
              </a:rPr>
              <a:t>4 </a:t>
            </a:r>
            <a:r>
              <a:rPr i="1" lang="en-AU" sz="3230">
                <a:latin typeface="Calibri"/>
                <a:ea typeface="Calibri"/>
                <a:cs typeface="Calibri"/>
                <a:sym typeface="Calibri"/>
              </a:rPr>
              <a:t>Generations come and generations go, but the earth remains forever.</a:t>
            </a:r>
            <a:br>
              <a:rPr i="1" lang="en-AU" sz="3230">
                <a:latin typeface="Calibri"/>
                <a:ea typeface="Calibri"/>
                <a:cs typeface="Calibri"/>
                <a:sym typeface="Calibri"/>
              </a:rPr>
            </a:br>
            <a:r>
              <a:rPr b="1" baseline="30000" i="1" lang="en-AU" sz="3230">
                <a:latin typeface="Calibri"/>
                <a:ea typeface="Calibri"/>
                <a:cs typeface="Calibri"/>
                <a:sym typeface="Calibri"/>
              </a:rPr>
              <a:t>5 </a:t>
            </a:r>
            <a:r>
              <a:rPr i="1" lang="en-AU" sz="3230">
                <a:latin typeface="Calibri"/>
                <a:ea typeface="Calibri"/>
                <a:cs typeface="Calibri"/>
                <a:sym typeface="Calibri"/>
              </a:rPr>
              <a:t>The sun rises and the sun sets, and hurries back to where it rises.</a:t>
            </a:r>
            <a:r>
              <a:rPr baseline="30000" lang="en-AU" sz="323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38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5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67" name="Google Shape;167;p25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b="1" lang="en-AU"/>
              <a:t>2/ MEANINGFUL LIFE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 b="1" baseline="30000" i="1"/>
          </a:p>
          <a:p>
            <a:pPr indent="0" lvl="0" marL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560"/>
              <a:buNone/>
            </a:pPr>
            <a:r>
              <a:rPr b="1" baseline="30000" i="1" lang="en-AU" sz="3200">
                <a:latin typeface="Calibri"/>
                <a:ea typeface="Calibri"/>
                <a:cs typeface="Calibri"/>
                <a:sym typeface="Calibri"/>
              </a:rPr>
              <a:t>6 </a:t>
            </a:r>
            <a:r>
              <a:rPr i="1" lang="en-AU" sz="3200">
                <a:latin typeface="Calibri"/>
                <a:ea typeface="Calibri"/>
                <a:cs typeface="Calibri"/>
                <a:sym typeface="Calibri"/>
              </a:rPr>
              <a:t>The wind blows to the south and turns to the north; round and round it goes, ever returning on its course.</a:t>
            </a:r>
            <a:br>
              <a:rPr i="1" lang="en-AU" sz="3200">
                <a:latin typeface="Calibri"/>
                <a:ea typeface="Calibri"/>
                <a:cs typeface="Calibri"/>
                <a:sym typeface="Calibri"/>
              </a:rPr>
            </a:br>
            <a:r>
              <a:rPr b="1" baseline="30000" i="1" lang="en-AU" sz="3200">
                <a:latin typeface="Calibri"/>
                <a:ea typeface="Calibri"/>
                <a:cs typeface="Calibri"/>
                <a:sym typeface="Calibri"/>
              </a:rPr>
              <a:t>7 </a:t>
            </a:r>
            <a:r>
              <a:rPr i="1" lang="en-AU" sz="3200">
                <a:latin typeface="Calibri"/>
                <a:ea typeface="Calibri"/>
                <a:cs typeface="Calibri"/>
                <a:sym typeface="Calibri"/>
              </a:rPr>
              <a:t>All streams flow into the sea, yet the sea is never full.</a:t>
            </a:r>
            <a:br>
              <a:rPr i="1" lang="en-AU" sz="3200">
                <a:latin typeface="Calibri"/>
                <a:ea typeface="Calibri"/>
                <a:cs typeface="Calibri"/>
                <a:sym typeface="Calibri"/>
              </a:rPr>
            </a:br>
            <a:r>
              <a:rPr b="1" baseline="30000" i="1" lang="en-AU" sz="3200">
                <a:latin typeface="Calibri"/>
                <a:ea typeface="Calibri"/>
                <a:cs typeface="Calibri"/>
                <a:sym typeface="Calibri"/>
              </a:rPr>
              <a:t>14 </a:t>
            </a:r>
            <a:r>
              <a:rPr i="1" lang="en-AU" sz="3200">
                <a:latin typeface="Calibri"/>
                <a:ea typeface="Calibri"/>
                <a:cs typeface="Calibri"/>
                <a:sym typeface="Calibri"/>
              </a:rPr>
              <a:t>I have seen all the things that are done under the sun; all of them are meaningless, a chasing after the wind.</a:t>
            </a:r>
            <a:r>
              <a:rPr baseline="30000" lang="en-AU" sz="3200">
                <a:latin typeface="Calibri"/>
                <a:ea typeface="Calibri"/>
                <a:cs typeface="Calibri"/>
                <a:sym typeface="Calibri"/>
              </a:rPr>
              <a:t> Ecclesiastes 1 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240"/>
              <a:buNone/>
            </a:pPr>
            <a:br>
              <a:rPr i="1" lang="en-AU"/>
            </a:br>
            <a:r>
              <a:rPr i="1" lang="en-AU"/>
              <a:t> 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6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73" name="Google Shape;173;p26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b="1" lang="en-AU"/>
              <a:t>2/ MEANINGFUL LIFE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 i="1"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i="1" lang="en-AU"/>
              <a:t>“There is a God-shaped vacuum in the heart of each man which cannot be satisfied by any created thing but only by God the Creator, made known through Jesus Christ.” </a:t>
            </a:r>
            <a:endParaRPr i="1"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lang="en-AU"/>
              <a:t>Pascal </a:t>
            </a:r>
            <a:endParaRPr/>
          </a:p>
          <a:p>
            <a:pPr indent="-122935" lvl="0" marL="265176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br>
              <a:rPr i="1" lang="en-AU"/>
            </a:br>
            <a:r>
              <a:rPr i="1" lang="en-AU"/>
              <a:t>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7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79" name="Google Shape;179;p27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b="1" lang="en-AU"/>
              <a:t>2/ MEANINGFUL LIFE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 i="1"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i="1" lang="en-AU"/>
              <a:t>“If I find myself a desire which no experience in this world can satisfy, the most probable explanation is that I was made for another world.”</a:t>
            </a:r>
            <a:r>
              <a:rPr lang="en-AU"/>
              <a:t> 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1600"/>
              <a:buNone/>
            </a:pPr>
            <a:r>
              <a:rPr lang="en-AU" sz="2000"/>
              <a:t>		C S Lewis - Mere Christianity</a:t>
            </a:r>
            <a:r>
              <a:rPr i="1" lang="en-AU" sz="2000"/>
              <a:t> </a:t>
            </a:r>
            <a:endParaRPr sz="2000"/>
          </a:p>
          <a:p>
            <a:pPr indent="-122935" lvl="0" marL="265176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br>
              <a:rPr i="1" lang="en-AU"/>
            </a:br>
            <a:r>
              <a:rPr i="1" lang="en-AU"/>
              <a:t>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8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85" name="Google Shape;185;p28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072"/>
              <a:buNone/>
            </a:pPr>
            <a:r>
              <a:rPr b="1" lang="en-AU" sz="2590"/>
              <a:t>3/ ABUNDANT LIFE</a:t>
            </a:r>
            <a:endParaRPr sz="2590"/>
          </a:p>
          <a:p>
            <a:pPr indent="0" lvl="0" marL="0" rtl="0" algn="l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SzPts val="2072"/>
              <a:buNone/>
            </a:pPr>
            <a:r>
              <a:t/>
            </a:r>
            <a:endParaRPr i="1" sz="2590"/>
          </a:p>
          <a:p>
            <a:pPr indent="0" lvl="0" marL="0" rtl="0" algn="l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SzPts val="2072"/>
              <a:buNone/>
            </a:pPr>
            <a:r>
              <a:rPr i="1" lang="en-AU" sz="2590"/>
              <a:t>Whoever believes in me, as Scripture has said, rivers of living water will flow from within them.”</a:t>
            </a:r>
            <a:r>
              <a:rPr baseline="30000" i="1" lang="en-AU" sz="2590"/>
              <a:t> </a:t>
            </a:r>
            <a:r>
              <a:rPr b="1" baseline="30000" i="1" lang="en-AU" sz="2590"/>
              <a:t>39 </a:t>
            </a:r>
            <a:r>
              <a:rPr i="1" lang="en-AU" sz="2590"/>
              <a:t>By this he meant the Spirit, whom those who believed in him were later to receive. </a:t>
            </a:r>
            <a:r>
              <a:rPr lang="en-AU" sz="1757"/>
              <a:t>John 7:38</a:t>
            </a:r>
            <a:endParaRPr i="1" sz="1757"/>
          </a:p>
          <a:p>
            <a:pPr indent="-133604" lvl="0" marL="265176" rtl="0" algn="l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SzPts val="2072"/>
              <a:buNone/>
            </a:pPr>
            <a:r>
              <a:t/>
            </a:r>
            <a:endParaRPr sz="2590"/>
          </a:p>
          <a:p>
            <a:pPr indent="0" lvl="0" marL="0" rtl="0" algn="l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SzPts val="2072"/>
              <a:buNone/>
            </a:pPr>
            <a:r>
              <a:rPr i="1" lang="en-AU" sz="2590"/>
              <a:t>The thief comes only to steal and kill and destroy; I have come that they may have life, and have it to the full. </a:t>
            </a:r>
            <a:r>
              <a:rPr lang="en-AU" sz="2590"/>
              <a:t> </a:t>
            </a:r>
            <a:r>
              <a:rPr lang="en-AU" sz="1757"/>
              <a:t>John 10:10</a:t>
            </a:r>
            <a:r>
              <a:rPr b="1" baseline="30000" i="1" lang="en-AU" sz="1757"/>
              <a:t> </a:t>
            </a:r>
            <a:endParaRPr sz="1757"/>
          </a:p>
          <a:p>
            <a:pPr indent="-133604" lvl="0" marL="265176" rtl="0" algn="l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SzPts val="2072"/>
              <a:buNone/>
            </a:pPr>
            <a:r>
              <a:t/>
            </a:r>
            <a:endParaRPr sz="2590"/>
          </a:p>
          <a:p>
            <a:pPr indent="-182879" lvl="8" marL="2148840" rtl="0" algn="l">
              <a:lnSpc>
                <a:spcPct val="80000"/>
              </a:lnSpc>
              <a:spcBef>
                <a:spcPts val="255"/>
              </a:spcBef>
              <a:spcAft>
                <a:spcPts val="0"/>
              </a:spcAft>
              <a:buSzPts val="1387"/>
              <a:buChar char="●"/>
            </a:pPr>
            <a:r>
              <a:rPr lang="en-AU" sz="1387"/>
              <a:t>                                                        -JESUS</a:t>
            </a:r>
            <a:endParaRPr sz="1387"/>
          </a:p>
          <a:p>
            <a:pPr indent="0" lvl="0" marL="0" rtl="0" algn="l">
              <a:lnSpc>
                <a:spcPct val="80000"/>
              </a:lnSpc>
              <a:spcBef>
                <a:spcPts val="250"/>
              </a:spcBef>
              <a:spcAft>
                <a:spcPts val="0"/>
              </a:spcAft>
              <a:buSzPts val="2072"/>
              <a:buNone/>
            </a:pPr>
            <a:br>
              <a:rPr i="1" lang="en-AU" sz="2590"/>
            </a:br>
            <a:r>
              <a:rPr i="1" lang="en-AU" sz="2590"/>
              <a:t> </a:t>
            </a:r>
            <a:endParaRPr sz="259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9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91" name="Google Shape;191;p29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b="1" lang="en-AU"/>
              <a:t>ABUNDANT LIFE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 i="1"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i="1" lang="en-AU"/>
              <a:t>Beloved, I pray that you may prosper in all things and be in health, just as your soul prospers.</a:t>
            </a:r>
            <a:r>
              <a:rPr lang="en-AU"/>
              <a:t> </a:t>
            </a:r>
            <a:r>
              <a:rPr baseline="30000" lang="en-AU"/>
              <a:t>3 John 2</a:t>
            </a:r>
            <a:r>
              <a:rPr b="1" baseline="30000" lang="en-AU"/>
              <a:t>  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br>
              <a:rPr i="1" lang="en-AU"/>
            </a:br>
            <a:r>
              <a:rPr i="1" lang="en-AU"/>
              <a:t>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0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97" name="Google Shape;197;p30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b="1" lang="en-AU"/>
              <a:t>ABUNDANT LIFE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i="1" lang="en-AU" sz="2800"/>
              <a:t>Health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i="1" lang="en-AU" sz="2800"/>
              <a:t>Excitement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i="1" lang="en-AU" sz="2800"/>
              <a:t>Personal transformation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i="1" lang="en-AU" sz="2800"/>
              <a:t>Spiritual growth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i="1" lang="en-AU" sz="2800"/>
              <a:t>Pleasure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i="1" lang="en-AU" sz="2800"/>
              <a:t>Freedom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i="1" lang="en-AU" sz="2800"/>
              <a:t>Inner peace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i="1" lang="en-AU" sz="2800"/>
              <a:t>Hope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Font typeface="Noto Sans Symbols"/>
              <a:buChar char="✔"/>
            </a:pPr>
            <a:r>
              <a:rPr i="1" lang="en-AU" sz="2800"/>
              <a:t>Love</a:t>
            </a:r>
            <a:br>
              <a:rPr i="1" lang="en-AU"/>
            </a:br>
            <a:r>
              <a:rPr i="1" lang="en-AU"/>
              <a:t> 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1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203" name="Google Shape;203;p31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-265176" lvl="0" marL="265176" rtl="0" algn="l">
              <a:spcBef>
                <a:spcPts val="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Eternal life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A meaningful life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An abundant life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Notices</a:t>
            </a:r>
            <a:endParaRPr sz="3240"/>
          </a:p>
        </p:txBody>
      </p:sp>
      <p:sp>
        <p:nvSpPr>
          <p:cNvPr id="101" name="Google Shape;101;p14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-265176" lvl="1" marL="265176" rtl="0" algn="l">
              <a:spcBef>
                <a:spcPts val="0"/>
              </a:spcBef>
              <a:spcAft>
                <a:spcPts val="0"/>
              </a:spcAft>
              <a:buSzPts val="1920"/>
              <a:buFont typeface="Noto Sans Symbols"/>
              <a:buChar char="⚫"/>
            </a:pPr>
            <a:r>
              <a:rPr lang="en-AU"/>
              <a:t>Australia Day weekend Remember our first people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Remember Covid restrictions apply here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Alpha… 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lang="en-AU"/>
              <a:t>Let us know if you plan to attend or help 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400"/>
              <a:buFont typeface="Noto Sans Symbols"/>
              <a:buChar char="▪"/>
            </a:pPr>
            <a:r>
              <a:rPr b="1" i="1" lang="en-AU"/>
              <a:t>INVITE 4 NEIGHBOURS OR FRIENDS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Font typeface="Noto Sans Symbols"/>
              <a:buChar char="▪"/>
            </a:pPr>
            <a:r>
              <a:rPr lang="en-AU"/>
              <a:t>Kids connect &amp; Youth start next week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New Director of QB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Members meeting 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Garry\Desktop\IMG_1085.JPG" id="208" name="Google Shape;208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33400" y="-228600"/>
            <a:ext cx="10629900" cy="70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2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Baptism</a:t>
            </a:r>
            <a:endParaRPr sz="3240"/>
          </a:p>
        </p:txBody>
      </p:sp>
      <p:sp>
        <p:nvSpPr>
          <p:cNvPr id="210" name="Google Shape;210;p32"/>
          <p:cNvSpPr txBox="1"/>
          <p:nvPr>
            <p:ph idx="1" type="body"/>
          </p:nvPr>
        </p:nvSpPr>
        <p:spPr>
          <a:xfrm>
            <a:off x="1866900" y="12954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lang="en-AU"/>
              <a:t>Baptism is </a:t>
            </a:r>
            <a:r>
              <a:rPr b="1" lang="en-AU"/>
              <a:t>NOT…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Salvation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a mark of </a:t>
            </a:r>
            <a:r>
              <a:rPr lang="en-AU" u="sng"/>
              <a:t>Spiritual maturity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A way to earn “brownie points” with God 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can’t be done for someone else 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for unbelievers 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Garry\Desktop\IMG_1085.JPG" id="215" name="Google Shape;215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33400" y="-228600"/>
            <a:ext cx="10629900" cy="70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33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Baptism</a:t>
            </a:r>
            <a:endParaRPr sz="3240"/>
          </a:p>
        </p:txBody>
      </p:sp>
      <p:sp>
        <p:nvSpPr>
          <p:cNvPr id="217" name="Google Shape;217;p33"/>
          <p:cNvSpPr txBox="1"/>
          <p:nvPr>
            <p:ph idx="1" type="body"/>
          </p:nvPr>
        </p:nvSpPr>
        <p:spPr>
          <a:xfrm>
            <a:off x="1866900" y="22860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en-AU"/>
              <a:t>1/ Baptism is a public declaration of an inner change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lang="en-AU"/>
              <a:t>2/ Baptism identifies us with Jesus… 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lang="en-AU"/>
              <a:t>3/ Baptism is an act of obedience…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lang="en-AU"/>
              <a:t>4/ It is symbolic…. 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Char char="◦"/>
            </a:pPr>
            <a:r>
              <a:rPr lang="en-AU" sz="2800"/>
              <a:t>Washing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Char char="◦"/>
            </a:pPr>
            <a:r>
              <a:rPr lang="en-AU" sz="2800"/>
              <a:t>Dying  </a:t>
            </a:r>
            <a:endParaRPr sz="2800"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800"/>
              <a:buChar char="◦"/>
            </a:pPr>
            <a:r>
              <a:rPr lang="en-AU" sz="2800"/>
              <a:t>Rising  Again</a:t>
            </a:r>
            <a:endParaRPr sz="2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217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Baptism</a:t>
            </a:r>
            <a:endParaRPr sz="3240"/>
          </a:p>
        </p:txBody>
      </p:sp>
      <p:sp>
        <p:nvSpPr>
          <p:cNvPr id="223" name="Google Shape;223;p34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-265176" lvl="0" marL="265176" rtl="0" algn="l">
              <a:spcBef>
                <a:spcPts val="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Eternal life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A meaningful life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An abundant life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</p:txBody>
      </p:sp>
      <p:pic>
        <p:nvPicPr>
          <p:cNvPr descr="C:\Users\Garry\Desktop\images.jfif" id="224" name="Google Shape;224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477" y="34887"/>
            <a:ext cx="12062503" cy="67550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Garry\Pictures\2019 Israel, Italy, France, Spain\IMG_1104.JPG" id="225" name="Google Shape;225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685800" y="-1485603"/>
            <a:ext cx="12787780" cy="8525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07" name="Google Shape;107;p15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-122935" lvl="0" marL="265176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6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13" name="Google Shape;113;p16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en-AU"/>
              <a:t>Recap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b="1" i="1" lang="en-AU"/>
              <a:t>A NEW ERA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b="1" i="1" lang="en-AU"/>
              <a:t>NEW KINGDOM 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b="1" i="1" lang="en-AU"/>
              <a:t>NEW COVENANT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7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19" name="Google Shape;119;p17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en-AU"/>
              <a:t>Jesus said… </a:t>
            </a:r>
            <a:r>
              <a:rPr i="1" lang="en-AU" sz="3600"/>
              <a:t> </a:t>
            </a:r>
            <a:endParaRPr i="1" sz="3600"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880"/>
              <a:buNone/>
            </a:pPr>
            <a:r>
              <a:rPr i="1" lang="en-AU" sz="3600"/>
              <a:t>“I am the way and the truth and </a:t>
            </a:r>
            <a:r>
              <a:rPr b="1" i="1" lang="en-AU" sz="3600" u="sng"/>
              <a:t>the life.</a:t>
            </a:r>
            <a:r>
              <a:rPr i="1" lang="en-AU" sz="3600"/>
              <a:t> No one comes to the Father except through me.</a:t>
            </a:r>
            <a:r>
              <a:rPr lang="en-AU" sz="3600"/>
              <a:t> </a:t>
            </a:r>
            <a:r>
              <a:rPr lang="en-AU" sz="1600"/>
              <a:t>John 14:6 </a:t>
            </a:r>
            <a:endParaRPr sz="1600"/>
          </a:p>
          <a:p>
            <a:pPr indent="-122935" lvl="0" marL="265176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8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25" name="Google Shape;125;p18"/>
          <p:cNvSpPr txBox="1"/>
          <p:nvPr>
            <p:ph idx="1" type="body"/>
          </p:nvPr>
        </p:nvSpPr>
        <p:spPr>
          <a:xfrm>
            <a:off x="381000" y="914400"/>
            <a:ext cx="8229600" cy="55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b="1" lang="en-AU"/>
              <a:t>Jesus came to bring: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b="1" lang="en-AU"/>
              <a:t>1/ ETERNAL LIFE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lang="en-AU"/>
              <a:t>At creation, God gave life to: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Plants- 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Animals- 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Birds- 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Fish- </a:t>
            </a:r>
            <a:endParaRPr/>
          </a:p>
          <a:p>
            <a:pPr indent="-265176" lvl="0" marL="265176" rtl="0" algn="l">
              <a:spcBef>
                <a:spcPts val="250"/>
              </a:spcBef>
              <a:spcAft>
                <a:spcPts val="0"/>
              </a:spcAft>
              <a:buSzPts val="2240"/>
              <a:buChar char="⚫"/>
            </a:pPr>
            <a:r>
              <a:rPr lang="en-AU"/>
              <a:t>Mankind-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i="1" lang="en-AU"/>
              <a:t>Then the </a:t>
            </a:r>
            <a:r>
              <a:rPr i="1" lang="en-AU" cap="small"/>
              <a:t>Lord</a:t>
            </a:r>
            <a:r>
              <a:rPr i="1" lang="en-AU"/>
              <a:t> God formed a man</a:t>
            </a:r>
            <a:r>
              <a:rPr baseline="30000" i="1" lang="en-AU"/>
              <a:t> </a:t>
            </a:r>
            <a:r>
              <a:rPr i="1" lang="en-AU"/>
              <a:t>from the dust of the ground and breathed into his nostrils the breath of life, and the man became a living being.</a:t>
            </a:r>
            <a:r>
              <a:rPr lang="en-AU"/>
              <a:t> </a:t>
            </a:r>
            <a:r>
              <a:rPr lang="en-AU" sz="1800"/>
              <a:t>Gen 2:7</a:t>
            </a:r>
            <a:r>
              <a:rPr b="1" baseline="30000" i="1" lang="en-AU" sz="1800"/>
              <a:t> </a:t>
            </a:r>
            <a:endParaRPr sz="1800"/>
          </a:p>
          <a:p>
            <a:pPr indent="-122935" lvl="0" marL="265176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31" name="Google Shape;131;p19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-201168" lvl="1" marL="548640" rtl="0" algn="l">
              <a:spcBef>
                <a:spcPts val="0"/>
              </a:spcBef>
              <a:spcAft>
                <a:spcPts val="0"/>
              </a:spcAft>
              <a:buSzPts val="2400"/>
              <a:buFont typeface="Noto Sans Symbols"/>
              <a:buChar char="❖"/>
            </a:pPr>
            <a:r>
              <a:rPr b="1" lang="en-AU"/>
              <a:t>Body</a:t>
            </a:r>
            <a:r>
              <a:rPr lang="en-AU"/>
              <a:t>- our physical home for a few years</a:t>
            </a:r>
            <a:endParaRPr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400"/>
              <a:buFont typeface="Noto Sans Symbols"/>
              <a:buChar char="❖"/>
            </a:pPr>
            <a:r>
              <a:rPr b="1" lang="en-AU"/>
              <a:t>Soul</a:t>
            </a:r>
            <a:r>
              <a:rPr lang="en-AU"/>
              <a:t>- the REAL, ETERNAL YOU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lang="en-AU"/>
              <a:t>	Jesus said </a:t>
            </a:r>
            <a:r>
              <a:rPr i="1" lang="en-AU"/>
              <a:t>…what can anyone give in 	exchange for their soul?</a:t>
            </a:r>
            <a:r>
              <a:rPr lang="en-AU"/>
              <a:t> </a:t>
            </a:r>
            <a:r>
              <a:rPr lang="en-AU" sz="1400"/>
              <a:t>Matt 16:</a:t>
            </a:r>
            <a:r>
              <a:rPr b="1" baseline="30000" i="1" lang="en-AU" sz="1400"/>
              <a:t>26 </a:t>
            </a:r>
            <a:endParaRPr sz="1400"/>
          </a:p>
          <a:p>
            <a:pPr indent="-201168" lvl="1" marL="548640" rtl="0" algn="l">
              <a:spcBef>
                <a:spcPts val="250"/>
              </a:spcBef>
              <a:spcAft>
                <a:spcPts val="0"/>
              </a:spcAft>
              <a:buSzPts val="2400"/>
              <a:buFont typeface="Noto Sans Symbols"/>
              <a:buChar char="❖"/>
            </a:pPr>
            <a:r>
              <a:rPr b="1" lang="en-AU"/>
              <a:t>Spirit</a:t>
            </a:r>
            <a:r>
              <a:rPr lang="en-AU"/>
              <a:t>- the part of us that relates to God (will, emotions, love, worship…)</a:t>
            </a:r>
            <a:endParaRPr/>
          </a:p>
          <a:p>
            <a:pPr indent="0" lvl="1" marL="347472" rtl="0" algn="l">
              <a:spcBef>
                <a:spcPts val="25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i="1" lang="en-AU"/>
              <a:t>God is spirit, and his worshipers must worship in the Spirit and in truth.”</a:t>
            </a:r>
            <a:r>
              <a:rPr i="1" lang="en-AU" sz="1600"/>
              <a:t> John 4:</a:t>
            </a:r>
            <a:r>
              <a:rPr b="1" baseline="30000" i="1" lang="en-AU" sz="1600"/>
              <a:t>24</a:t>
            </a:r>
            <a:r>
              <a:rPr b="1" baseline="30000" i="1" lang="en-AU"/>
              <a:t> </a:t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  <a:p>
            <a:pPr indent="-122935" lvl="0" marL="265176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0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37" name="Google Shape;137;p20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1" marL="347472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i="1" lang="en-AU"/>
              <a:t>“Truly, truly, I say to you, unless one is born of </a:t>
            </a:r>
            <a:r>
              <a:rPr b="1" i="1" lang="en-AU"/>
              <a:t>water</a:t>
            </a:r>
            <a:r>
              <a:rPr i="1" lang="en-AU"/>
              <a:t> and the </a:t>
            </a:r>
            <a:r>
              <a:rPr b="1" i="1" lang="en-AU"/>
              <a:t>Spirit, </a:t>
            </a:r>
            <a:endParaRPr b="1" i="1"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b="1" i="1" lang="en-AU"/>
              <a:t>…</a:t>
            </a:r>
            <a:r>
              <a:rPr i="1" lang="en-AU"/>
              <a:t>he cannot enter the kingdom of God. </a:t>
            </a:r>
            <a:r>
              <a:rPr b="1" baseline="30000" i="1" lang="en-AU"/>
              <a:t>6 </a:t>
            </a:r>
            <a:r>
              <a:rPr i="1" lang="en-AU"/>
              <a:t>That which is born of the flesh is flesh, and that which is born of the Spirit is spirit. </a:t>
            </a:r>
            <a:r>
              <a:rPr baseline="30000" lang="en-AU"/>
              <a:t>John 3:5</a:t>
            </a:r>
            <a:endParaRPr/>
          </a:p>
          <a:p>
            <a:pPr indent="-122935" lvl="0" marL="265176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1"/>
          <p:cNvSpPr txBox="1"/>
          <p:nvPr>
            <p:ph type="title"/>
          </p:nvPr>
        </p:nvSpPr>
        <p:spPr>
          <a:xfrm>
            <a:off x="457200" y="533400"/>
            <a:ext cx="8229600" cy="4111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FF8C3C"/>
              </a:buClr>
              <a:buSzPts val="3240"/>
              <a:buFont typeface="Verdana"/>
              <a:buNone/>
            </a:pPr>
            <a:r>
              <a:rPr lang="en-AU" sz="3240"/>
              <a:t>New Life</a:t>
            </a:r>
            <a:endParaRPr sz="3240"/>
          </a:p>
        </p:txBody>
      </p:sp>
      <p:sp>
        <p:nvSpPr>
          <p:cNvPr id="143" name="Google Shape;143;p21"/>
          <p:cNvSpPr txBox="1"/>
          <p:nvPr>
            <p:ph idx="1" type="body"/>
          </p:nvPr>
        </p:nvSpPr>
        <p:spPr>
          <a:xfrm>
            <a:off x="381000" y="990600"/>
            <a:ext cx="8229600" cy="53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182875" spcFirstLastPara="1" rIns="91425" wrap="square" tIns="91425">
            <a:noAutofit/>
          </a:bodyPr>
          <a:lstStyle/>
          <a:p>
            <a:pPr indent="0" lvl="1" marL="347472" rtl="0" algn="l"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  <a:p>
            <a:pPr indent="0" lvl="1" marL="347472" rtl="0" algn="l">
              <a:spcBef>
                <a:spcPts val="250"/>
              </a:spcBef>
              <a:spcAft>
                <a:spcPts val="0"/>
              </a:spcAft>
              <a:buSzPts val="2400"/>
              <a:buNone/>
            </a:pPr>
            <a:r>
              <a:rPr lang="en-AU"/>
              <a:t>Jesus imparts Holy Spirit to His disciples</a:t>
            </a:r>
            <a:endParaRPr/>
          </a:p>
          <a:p>
            <a:pPr indent="0" lvl="1" marL="347472" rtl="0" algn="l">
              <a:spcBef>
                <a:spcPts val="25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250"/>
              </a:spcBef>
              <a:spcAft>
                <a:spcPts val="0"/>
              </a:spcAft>
              <a:buSzPts val="2240"/>
              <a:buNone/>
            </a:pPr>
            <a:r>
              <a:rPr i="1" lang="en-AU"/>
              <a:t>Again Jesus said, “Peace be with you! As the Father has sent me, I am sending you.” </a:t>
            </a:r>
            <a:r>
              <a:rPr b="1" baseline="30000" i="1" lang="en-AU"/>
              <a:t>22 </a:t>
            </a:r>
            <a:r>
              <a:rPr i="1" lang="en-AU"/>
              <a:t>And with that he breathed on them and said, “Receive the Holy Spirit. </a:t>
            </a:r>
            <a:r>
              <a:rPr i="1" lang="en-AU" sz="1400"/>
              <a:t>John 20:21</a:t>
            </a:r>
            <a:endParaRPr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spect">
  <a:themeElements>
    <a:clrScheme name="Aspect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