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1" d="100"/>
          <a:sy n="101" d="100"/>
        </p:scale>
        <p:origin x="-228"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1D8BD707-D9CF-40AE-B4C6-C98DA3205C09}" type="datetimeFigureOut">
              <a:rPr lang="en-US" smtClean="0"/>
              <a:pPr/>
              <a:t>1/31/2021</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1/31/2021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D8BD707-D9CF-40AE-B4C6-C98DA3205C09}" type="datetimeFigureOut">
              <a:rPr lang="en-US" smtClean="0"/>
              <a:pPr/>
              <a:t>1/31/2021</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1D8BD707-D9CF-40AE-B4C6-C98DA3205C09}" type="datetimeFigureOut">
              <a:rPr lang="en-US" smtClean="0"/>
              <a:pPr/>
              <a:t>1/31/2021</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1D8BD707-D9CF-40AE-B4C6-C98DA3205C09}" type="datetimeFigureOut">
              <a:rPr lang="en-US" smtClean="0"/>
              <a:pPr/>
              <a:t>1/31/2021</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1D8BD707-D9CF-40AE-B4C6-C98DA3205C09}" type="datetimeFigureOut">
              <a:rPr lang="en-US" smtClean="0"/>
              <a:pPr/>
              <a:t>1/31/2021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B6F15528-21DE-4FAA-801E-634DDDAF4B2B}"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D8BD707-D9CF-40AE-B4C6-C98DA3205C09}" type="datetimeFigureOut">
              <a:rPr lang="en-US" smtClean="0"/>
              <a:pPr/>
              <a:t>1/31/2021</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D8BD707-D9CF-40AE-B4C6-C98DA3205C09}" type="datetimeFigureOut">
              <a:rPr lang="en-US" smtClean="0"/>
              <a:pPr/>
              <a:t>1/31/2021</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D8BD707-D9CF-40AE-B4C6-C98DA3205C09}" type="datetimeFigureOut">
              <a:rPr lang="en-US" smtClean="0"/>
              <a:pPr/>
              <a:t>1/31/2021</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1/31/2021</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B6F15528-21DE-4FAA-801E-634DDDAF4B2B}"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D8BD707-D9CF-40AE-B4C6-C98DA3205C09}" type="datetimeFigureOut">
              <a:rPr lang="en-US" smtClean="0"/>
              <a:pPr/>
              <a:t>1/31/2021</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6F15528-21DE-4FAA-801E-634DDDAF4B2B}"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AU"/>
          </a:p>
        </p:txBody>
      </p:sp>
      <p:sp>
        <p:nvSpPr>
          <p:cNvPr id="3" name="Subtitle 2"/>
          <p:cNvSpPr>
            <a:spLocks noGrp="1"/>
          </p:cNvSpPr>
          <p:nvPr>
            <p:ph type="subTitle" idx="1"/>
          </p:nvPr>
        </p:nvSpPr>
        <p:spPr/>
        <p:txBody>
          <a:bodyPr/>
          <a:lstStyle/>
          <a:p>
            <a:endParaRPr lang="en-AU"/>
          </a:p>
        </p:txBody>
      </p:sp>
    </p:spTree>
    <p:extLst>
      <p:ext uri="{BB962C8B-B14F-4D97-AF65-F5344CB8AC3E}">
        <p14:creationId xmlns:p14="http://schemas.microsoft.com/office/powerpoint/2010/main" val="38028033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7756263" cy="609600"/>
          </a:xfrm>
        </p:spPr>
        <p:txBody>
          <a:bodyPr/>
          <a:lstStyle/>
          <a:p>
            <a:r>
              <a:rPr lang="en-AU" sz="2800" dirty="0" smtClean="0"/>
              <a:t>New Identity</a:t>
            </a:r>
            <a:endParaRPr lang="en-AU" sz="2800" dirty="0"/>
          </a:p>
        </p:txBody>
      </p:sp>
      <p:sp>
        <p:nvSpPr>
          <p:cNvPr id="3" name="Content Placeholder 2"/>
          <p:cNvSpPr>
            <a:spLocks noGrp="1"/>
          </p:cNvSpPr>
          <p:nvPr>
            <p:ph idx="1"/>
          </p:nvPr>
        </p:nvSpPr>
        <p:spPr>
          <a:xfrm>
            <a:off x="699247" y="685800"/>
            <a:ext cx="7745505" cy="5638800"/>
          </a:xfrm>
        </p:spPr>
        <p:txBody>
          <a:bodyPr>
            <a:normAutofit fontScale="85000" lnSpcReduction="20000"/>
          </a:bodyPr>
          <a:lstStyle/>
          <a:p>
            <a:pPr marL="0" indent="0">
              <a:buNone/>
            </a:pPr>
            <a:r>
              <a:rPr lang="en-AU" i="1" dirty="0" smtClean="0"/>
              <a:t>God Says</a:t>
            </a:r>
            <a:r>
              <a:rPr lang="en-AU" i="1" dirty="0"/>
              <a:t>: </a:t>
            </a:r>
            <a:endParaRPr lang="en-AU" dirty="0"/>
          </a:p>
          <a:p>
            <a:pPr marL="0" lvl="0" indent="0">
              <a:buNone/>
            </a:pPr>
            <a:r>
              <a:rPr lang="en-AU" b="1" dirty="0" smtClean="0"/>
              <a:t>7. You </a:t>
            </a:r>
            <a:r>
              <a:rPr lang="en-AU" b="1" dirty="0"/>
              <a:t>are dearly loved</a:t>
            </a:r>
            <a:endParaRPr lang="en-AU" dirty="0"/>
          </a:p>
          <a:p>
            <a:pPr lvl="0"/>
            <a:r>
              <a:rPr lang="en-AU" dirty="0" smtClean="0"/>
              <a:t>- eternally </a:t>
            </a:r>
            <a:r>
              <a:rPr lang="en-AU" dirty="0"/>
              <a:t>loved</a:t>
            </a:r>
            <a:r>
              <a:rPr lang="en-AU" dirty="0" smtClean="0"/>
              <a:t>…</a:t>
            </a:r>
          </a:p>
          <a:p>
            <a:pPr lvl="0"/>
            <a:endParaRPr lang="en-AU" dirty="0"/>
          </a:p>
          <a:p>
            <a:pPr marL="0" lvl="0" indent="0">
              <a:buNone/>
            </a:pPr>
            <a:r>
              <a:rPr lang="en-AU" i="1" baseline="30000" dirty="0" smtClean="0"/>
              <a:t>I </a:t>
            </a:r>
            <a:r>
              <a:rPr lang="en-AU" i="1" baseline="30000" dirty="0"/>
              <a:t>pray that you, being rooted and established in love, 18 may have power, together with all the Lord’s holy people, to grasp how wide and long and high and deep is the love of Christ, 19 and to know this love that surpasses </a:t>
            </a:r>
            <a:r>
              <a:rPr lang="en-AU" i="1" baseline="30000" dirty="0" smtClean="0"/>
              <a:t>knowledge—</a:t>
            </a:r>
            <a:r>
              <a:rPr lang="en-AU" baseline="30000" dirty="0" smtClean="0"/>
              <a:t> </a:t>
            </a:r>
            <a:r>
              <a:rPr lang="en-AU" sz="2200" baseline="30000" dirty="0" err="1" smtClean="0"/>
              <a:t>Eph</a:t>
            </a:r>
            <a:r>
              <a:rPr lang="en-AU" sz="2200" baseline="30000" dirty="0" smtClean="0"/>
              <a:t> </a:t>
            </a:r>
            <a:r>
              <a:rPr lang="en-AU" sz="2200" baseline="30000" dirty="0"/>
              <a:t>3 </a:t>
            </a:r>
          </a:p>
          <a:p>
            <a:pPr marL="0" indent="0">
              <a:buNone/>
            </a:pPr>
            <a:endParaRPr lang="en-AU" dirty="0"/>
          </a:p>
          <a:p>
            <a:pPr marL="0" indent="0">
              <a:buNone/>
            </a:pPr>
            <a:r>
              <a:rPr lang="en-AU" i="1" dirty="0" smtClean="0"/>
              <a:t>The </a:t>
            </a:r>
            <a:r>
              <a:rPr lang="en-AU" i="1" dirty="0"/>
              <a:t>enemy whispers:</a:t>
            </a:r>
            <a:r>
              <a:rPr lang="en-AU" dirty="0"/>
              <a:t> </a:t>
            </a:r>
          </a:p>
          <a:p>
            <a:pPr lvl="0"/>
            <a:r>
              <a:rPr lang="en-AU" dirty="0"/>
              <a:t>“You are not </a:t>
            </a:r>
            <a:r>
              <a:rPr lang="en-AU" dirty="0" smtClean="0"/>
              <a:t>loved or loveable</a:t>
            </a:r>
            <a:r>
              <a:rPr lang="en-AU" dirty="0"/>
              <a:t>… Why would anyone love you?”</a:t>
            </a:r>
          </a:p>
          <a:p>
            <a:pPr marL="0" indent="0">
              <a:buNone/>
            </a:pPr>
            <a:endParaRPr lang="en-AU" b="1" i="1" dirty="0" smtClean="0"/>
          </a:p>
          <a:p>
            <a:pPr marL="0" indent="0">
              <a:buNone/>
            </a:pPr>
            <a:r>
              <a:rPr lang="en-AU" b="1" i="1" dirty="0" smtClean="0"/>
              <a:t>	   </a:t>
            </a:r>
            <a:r>
              <a:rPr lang="en-AU" sz="4800" b="1" i="1" dirty="0" smtClean="0"/>
              <a:t>Who </a:t>
            </a:r>
            <a:r>
              <a:rPr lang="en-AU" sz="4800" b="1" i="1" dirty="0"/>
              <a:t>have you believed?</a:t>
            </a:r>
            <a:endParaRPr lang="en-AU" sz="4800" b="1" dirty="0"/>
          </a:p>
          <a:p>
            <a:endParaRPr lang="en-AU" dirty="0"/>
          </a:p>
        </p:txBody>
      </p:sp>
    </p:spTree>
    <p:extLst>
      <p:ext uri="{BB962C8B-B14F-4D97-AF65-F5344CB8AC3E}">
        <p14:creationId xmlns:p14="http://schemas.microsoft.com/office/powerpoint/2010/main" val="4026750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anim calcmode="lin" valueType="num">
                                      <p:cBhvr additive="base">
                                        <p:cTn id="1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anim calcmode="lin" valueType="num">
                                      <p:cBhvr additive="base">
                                        <p:cTn id="1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7756263" cy="609600"/>
          </a:xfrm>
        </p:spPr>
        <p:txBody>
          <a:bodyPr/>
          <a:lstStyle/>
          <a:p>
            <a:r>
              <a:rPr lang="en-AU" sz="2800" dirty="0" smtClean="0"/>
              <a:t>New Identity</a:t>
            </a:r>
            <a:endParaRPr lang="en-AU" sz="2800" dirty="0"/>
          </a:p>
        </p:txBody>
      </p:sp>
      <p:sp>
        <p:nvSpPr>
          <p:cNvPr id="3" name="Content Placeholder 2"/>
          <p:cNvSpPr>
            <a:spLocks noGrp="1"/>
          </p:cNvSpPr>
          <p:nvPr>
            <p:ph idx="1"/>
          </p:nvPr>
        </p:nvSpPr>
        <p:spPr>
          <a:xfrm>
            <a:off x="699247" y="685800"/>
            <a:ext cx="7745505" cy="5638800"/>
          </a:xfrm>
        </p:spPr>
        <p:txBody>
          <a:bodyPr>
            <a:normAutofit/>
          </a:bodyPr>
          <a:lstStyle/>
          <a:p>
            <a:pPr marL="0" indent="0">
              <a:buNone/>
            </a:pPr>
            <a:r>
              <a:rPr lang="en-AU" dirty="0"/>
              <a:t>How we see ourselves affects </a:t>
            </a:r>
            <a:r>
              <a:rPr lang="en-AU" dirty="0" smtClean="0"/>
              <a:t>everything…</a:t>
            </a:r>
          </a:p>
          <a:p>
            <a:pPr marL="0" indent="0">
              <a:buNone/>
            </a:pPr>
            <a:endParaRPr lang="en-AU" dirty="0"/>
          </a:p>
          <a:p>
            <a:pPr lvl="0">
              <a:buFont typeface="Wingdings" panose="05000000000000000000" pitchFamily="2" charset="2"/>
              <a:buChar char="Ø"/>
            </a:pPr>
            <a:r>
              <a:rPr lang="en-AU" dirty="0" smtClean="0"/>
              <a:t>How </a:t>
            </a:r>
            <a:r>
              <a:rPr lang="en-AU" dirty="0"/>
              <a:t>we relate </a:t>
            </a:r>
            <a:r>
              <a:rPr lang="en-AU" dirty="0" smtClean="0"/>
              <a:t>to, and </a:t>
            </a:r>
            <a:r>
              <a:rPr lang="en-AU" dirty="0"/>
              <a:t>what we do for </a:t>
            </a:r>
            <a:r>
              <a:rPr lang="en-AU" dirty="0" smtClean="0"/>
              <a:t>God</a:t>
            </a:r>
          </a:p>
          <a:p>
            <a:pPr lvl="0">
              <a:buFont typeface="Wingdings" panose="05000000000000000000" pitchFamily="2" charset="2"/>
              <a:buChar char="Ø"/>
            </a:pPr>
            <a:r>
              <a:rPr lang="en-AU" dirty="0" smtClean="0"/>
              <a:t>How </a:t>
            </a:r>
            <a:r>
              <a:rPr lang="en-AU" dirty="0"/>
              <a:t>we treat </a:t>
            </a:r>
            <a:r>
              <a:rPr lang="en-AU" dirty="0" smtClean="0"/>
              <a:t>others</a:t>
            </a:r>
          </a:p>
          <a:p>
            <a:pPr lvl="0">
              <a:buFont typeface="Wingdings" panose="05000000000000000000" pitchFamily="2" charset="2"/>
              <a:buChar char="Ø"/>
            </a:pPr>
            <a:r>
              <a:rPr lang="en-AU" dirty="0" smtClean="0"/>
              <a:t>How </a:t>
            </a:r>
            <a:r>
              <a:rPr lang="en-AU" dirty="0"/>
              <a:t>we care for ourselves</a:t>
            </a:r>
          </a:p>
          <a:p>
            <a:endParaRPr lang="en-AU" dirty="0"/>
          </a:p>
        </p:txBody>
      </p:sp>
    </p:spTree>
    <p:extLst>
      <p:ext uri="{BB962C8B-B14F-4D97-AF65-F5344CB8AC3E}">
        <p14:creationId xmlns:p14="http://schemas.microsoft.com/office/powerpoint/2010/main" val="10749433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7756263" cy="609600"/>
          </a:xfrm>
        </p:spPr>
        <p:txBody>
          <a:bodyPr/>
          <a:lstStyle/>
          <a:p>
            <a:r>
              <a:rPr lang="en-AU" sz="2800" dirty="0" smtClean="0"/>
              <a:t>New Identity</a:t>
            </a:r>
            <a:endParaRPr lang="en-AU" sz="2800" dirty="0"/>
          </a:p>
        </p:txBody>
      </p:sp>
      <p:sp>
        <p:nvSpPr>
          <p:cNvPr id="3" name="Content Placeholder 2"/>
          <p:cNvSpPr>
            <a:spLocks noGrp="1"/>
          </p:cNvSpPr>
          <p:nvPr>
            <p:ph idx="1"/>
          </p:nvPr>
        </p:nvSpPr>
        <p:spPr>
          <a:xfrm>
            <a:off x="699247" y="685800"/>
            <a:ext cx="7745505" cy="5638800"/>
          </a:xfrm>
        </p:spPr>
        <p:txBody>
          <a:bodyPr>
            <a:normAutofit/>
          </a:bodyPr>
          <a:lstStyle/>
          <a:p>
            <a:pPr lvl="0">
              <a:buFont typeface="Wingdings" panose="05000000000000000000" pitchFamily="2" charset="2"/>
              <a:buChar char="v"/>
            </a:pPr>
            <a:endParaRPr lang="en-AU" b="1" dirty="0" smtClean="0"/>
          </a:p>
          <a:p>
            <a:pPr lvl="0">
              <a:buFont typeface="Wingdings" panose="05000000000000000000" pitchFamily="2" charset="2"/>
              <a:buChar char="v"/>
            </a:pPr>
            <a:r>
              <a:rPr lang="en-AU" sz="3600" b="1" dirty="0" smtClean="0"/>
              <a:t>You </a:t>
            </a:r>
            <a:r>
              <a:rPr lang="en-AU" sz="3600" b="1" dirty="0"/>
              <a:t>are Forgiven</a:t>
            </a:r>
            <a:endParaRPr lang="en-AU" sz="3600" dirty="0"/>
          </a:p>
          <a:p>
            <a:pPr lvl="0">
              <a:buFont typeface="Wingdings" panose="05000000000000000000" pitchFamily="2" charset="2"/>
              <a:buChar char="v"/>
            </a:pPr>
            <a:r>
              <a:rPr lang="en-AU" sz="3600" b="1" dirty="0"/>
              <a:t>You are Righteous  </a:t>
            </a:r>
            <a:endParaRPr lang="en-AU" sz="3600" dirty="0"/>
          </a:p>
          <a:p>
            <a:pPr lvl="0">
              <a:buFont typeface="Wingdings" panose="05000000000000000000" pitchFamily="2" charset="2"/>
              <a:buChar char="v"/>
            </a:pPr>
            <a:r>
              <a:rPr lang="en-AU" sz="3600" b="1" dirty="0"/>
              <a:t>You are Acceptable</a:t>
            </a:r>
            <a:endParaRPr lang="en-AU" sz="3600" dirty="0"/>
          </a:p>
          <a:p>
            <a:pPr lvl="0">
              <a:buFont typeface="Wingdings" panose="05000000000000000000" pitchFamily="2" charset="2"/>
              <a:buChar char="v"/>
            </a:pPr>
            <a:r>
              <a:rPr lang="en-AU" sz="3600" b="1" dirty="0"/>
              <a:t>You are a child of God</a:t>
            </a:r>
            <a:endParaRPr lang="en-AU" sz="3600" dirty="0"/>
          </a:p>
          <a:p>
            <a:pPr lvl="0">
              <a:buFont typeface="Wingdings" panose="05000000000000000000" pitchFamily="2" charset="2"/>
              <a:buChar char="v"/>
            </a:pPr>
            <a:r>
              <a:rPr lang="en-AU" sz="3600" b="1" dirty="0"/>
              <a:t>You have Authority </a:t>
            </a:r>
            <a:endParaRPr lang="en-AU" sz="3600" dirty="0"/>
          </a:p>
          <a:p>
            <a:pPr lvl="0">
              <a:buFont typeface="Wingdings" panose="05000000000000000000" pitchFamily="2" charset="2"/>
              <a:buChar char="v"/>
            </a:pPr>
            <a:r>
              <a:rPr lang="en-AU" sz="3600" b="1" dirty="0"/>
              <a:t>You are Valuable </a:t>
            </a:r>
            <a:endParaRPr lang="en-AU" sz="3600" dirty="0"/>
          </a:p>
          <a:p>
            <a:pPr lvl="0">
              <a:buFont typeface="Wingdings" panose="05000000000000000000" pitchFamily="2" charset="2"/>
              <a:buChar char="v"/>
            </a:pPr>
            <a:r>
              <a:rPr lang="en-AU" sz="3600" b="1" dirty="0"/>
              <a:t>You are loved</a:t>
            </a:r>
            <a:endParaRPr lang="en-AU" sz="3600" dirty="0"/>
          </a:p>
          <a:p>
            <a:endParaRPr lang="en-AU" dirty="0"/>
          </a:p>
        </p:txBody>
      </p:sp>
    </p:spTree>
    <p:extLst>
      <p:ext uri="{BB962C8B-B14F-4D97-AF65-F5344CB8AC3E}">
        <p14:creationId xmlns:p14="http://schemas.microsoft.com/office/powerpoint/2010/main" val="22547672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7756263" cy="609600"/>
          </a:xfrm>
        </p:spPr>
        <p:txBody>
          <a:bodyPr/>
          <a:lstStyle/>
          <a:p>
            <a:r>
              <a:rPr lang="en-AU" sz="2800" dirty="0" smtClean="0"/>
              <a:t>New Identity</a:t>
            </a:r>
            <a:endParaRPr lang="en-AU" sz="2800" dirty="0"/>
          </a:p>
        </p:txBody>
      </p:sp>
      <p:sp>
        <p:nvSpPr>
          <p:cNvPr id="3" name="Content Placeholder 2"/>
          <p:cNvSpPr>
            <a:spLocks noGrp="1"/>
          </p:cNvSpPr>
          <p:nvPr>
            <p:ph idx="1"/>
          </p:nvPr>
        </p:nvSpPr>
        <p:spPr>
          <a:xfrm>
            <a:off x="699247" y="685800"/>
            <a:ext cx="7745505" cy="5638800"/>
          </a:xfrm>
        </p:spPr>
        <p:txBody>
          <a:bodyPr>
            <a:normAutofit/>
          </a:bodyPr>
          <a:lstStyle/>
          <a:p>
            <a:pPr lvl="0">
              <a:buFont typeface="Wingdings" panose="05000000000000000000" pitchFamily="2" charset="2"/>
              <a:buChar char="v"/>
            </a:pPr>
            <a:endParaRPr lang="en-AU" b="1" dirty="0" smtClean="0"/>
          </a:p>
          <a:p>
            <a:pPr marL="0" indent="0">
              <a:buNone/>
            </a:pPr>
            <a:r>
              <a:rPr lang="en-AU" sz="8000" dirty="0"/>
              <a:t>What lies have you believed?</a:t>
            </a:r>
          </a:p>
          <a:p>
            <a:endParaRPr lang="en-AU" dirty="0"/>
          </a:p>
        </p:txBody>
      </p:sp>
    </p:spTree>
    <p:extLst>
      <p:ext uri="{BB962C8B-B14F-4D97-AF65-F5344CB8AC3E}">
        <p14:creationId xmlns:p14="http://schemas.microsoft.com/office/powerpoint/2010/main" val="24904752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7756263" cy="609600"/>
          </a:xfrm>
        </p:spPr>
        <p:txBody>
          <a:bodyPr/>
          <a:lstStyle/>
          <a:p>
            <a:r>
              <a:rPr lang="en-AU" sz="2800" dirty="0" smtClean="0"/>
              <a:t>New Identity</a:t>
            </a:r>
            <a:endParaRPr lang="en-AU" sz="2800" dirty="0"/>
          </a:p>
        </p:txBody>
      </p:sp>
      <p:sp>
        <p:nvSpPr>
          <p:cNvPr id="3" name="Content Placeholder 2"/>
          <p:cNvSpPr>
            <a:spLocks noGrp="1"/>
          </p:cNvSpPr>
          <p:nvPr>
            <p:ph idx="1"/>
          </p:nvPr>
        </p:nvSpPr>
        <p:spPr>
          <a:xfrm>
            <a:off x="699247" y="685800"/>
            <a:ext cx="7745505" cy="5638800"/>
          </a:xfrm>
        </p:spPr>
        <p:txBody>
          <a:bodyPr>
            <a:normAutofit/>
          </a:bodyPr>
          <a:lstStyle/>
          <a:p>
            <a:pPr lvl="0">
              <a:buFont typeface="Wingdings" panose="05000000000000000000" pitchFamily="2" charset="2"/>
              <a:buChar char="v"/>
            </a:pPr>
            <a:endParaRPr lang="en-AU" b="1" dirty="0" smtClean="0"/>
          </a:p>
          <a:p>
            <a:pPr marL="0" indent="0">
              <a:buNone/>
            </a:pPr>
            <a:r>
              <a:rPr lang="en-AU" sz="3500" dirty="0"/>
              <a:t>What lies have you believed</a:t>
            </a:r>
            <a:r>
              <a:rPr lang="en-AU" sz="3500" dirty="0" smtClean="0"/>
              <a:t>?</a:t>
            </a:r>
          </a:p>
          <a:p>
            <a:pPr marL="0" indent="0">
              <a:buNone/>
            </a:pPr>
            <a:endParaRPr lang="en-AU" sz="3500" dirty="0"/>
          </a:p>
          <a:p>
            <a:r>
              <a:rPr lang="en-AU" dirty="0"/>
              <a:t>Recognise</a:t>
            </a:r>
          </a:p>
          <a:p>
            <a:r>
              <a:rPr lang="en-AU" dirty="0"/>
              <a:t>Renounce in Jesus name</a:t>
            </a:r>
          </a:p>
          <a:p>
            <a:r>
              <a:rPr lang="en-AU" dirty="0"/>
              <a:t>Reject </a:t>
            </a:r>
          </a:p>
          <a:p>
            <a:r>
              <a:rPr lang="en-AU" dirty="0"/>
              <a:t>Confess Truth</a:t>
            </a:r>
          </a:p>
          <a:p>
            <a:endParaRPr lang="en-AU" dirty="0"/>
          </a:p>
        </p:txBody>
      </p:sp>
    </p:spTree>
    <p:extLst>
      <p:ext uri="{BB962C8B-B14F-4D97-AF65-F5344CB8AC3E}">
        <p14:creationId xmlns:p14="http://schemas.microsoft.com/office/powerpoint/2010/main" val="31095958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7756263" cy="609600"/>
          </a:xfrm>
        </p:spPr>
        <p:txBody>
          <a:bodyPr/>
          <a:lstStyle/>
          <a:p>
            <a:r>
              <a:rPr lang="en-AU" sz="2800" dirty="0" smtClean="0"/>
              <a:t>New Identity</a:t>
            </a:r>
            <a:endParaRPr lang="en-AU" sz="2800" dirty="0"/>
          </a:p>
        </p:txBody>
      </p:sp>
      <p:sp>
        <p:nvSpPr>
          <p:cNvPr id="3" name="Content Placeholder 2"/>
          <p:cNvSpPr>
            <a:spLocks noGrp="1"/>
          </p:cNvSpPr>
          <p:nvPr>
            <p:ph idx="1"/>
          </p:nvPr>
        </p:nvSpPr>
        <p:spPr>
          <a:xfrm>
            <a:off x="457200" y="685800"/>
            <a:ext cx="8202705" cy="5867400"/>
          </a:xfrm>
        </p:spPr>
        <p:txBody>
          <a:bodyPr>
            <a:normAutofit fontScale="77500" lnSpcReduction="20000"/>
          </a:bodyPr>
          <a:lstStyle/>
          <a:p>
            <a:pPr marL="0" indent="0">
              <a:buNone/>
            </a:pPr>
            <a:r>
              <a:rPr lang="en-AU" sz="3600" dirty="0" smtClean="0"/>
              <a:t>Say </a:t>
            </a:r>
          </a:p>
          <a:p>
            <a:pPr marL="0" indent="0">
              <a:buNone/>
            </a:pPr>
            <a:r>
              <a:rPr lang="en-AU" sz="6600" dirty="0" smtClean="0"/>
              <a:t>“</a:t>
            </a:r>
            <a:r>
              <a:rPr lang="en-AU" sz="6600" dirty="0"/>
              <a:t>I am forgiven, </a:t>
            </a:r>
            <a:endParaRPr lang="en-AU" sz="6600" dirty="0" smtClean="0"/>
          </a:p>
          <a:p>
            <a:pPr marL="0" indent="0">
              <a:buNone/>
            </a:pPr>
            <a:r>
              <a:rPr lang="en-AU" sz="6600" dirty="0" smtClean="0"/>
              <a:t>declared </a:t>
            </a:r>
            <a:r>
              <a:rPr lang="en-AU" sz="6600" dirty="0"/>
              <a:t>Righteous, accepted, </a:t>
            </a:r>
            <a:endParaRPr lang="en-AU" sz="6600" dirty="0" smtClean="0"/>
          </a:p>
          <a:p>
            <a:pPr marL="0" indent="0">
              <a:buNone/>
            </a:pPr>
            <a:r>
              <a:rPr lang="en-AU" sz="6600" dirty="0" smtClean="0"/>
              <a:t>a </a:t>
            </a:r>
            <a:r>
              <a:rPr lang="en-AU" sz="6600" dirty="0"/>
              <a:t>child of the king, </a:t>
            </a:r>
            <a:endParaRPr lang="en-AU" sz="6600" dirty="0" smtClean="0"/>
          </a:p>
          <a:p>
            <a:pPr marL="0" indent="0">
              <a:buNone/>
            </a:pPr>
            <a:r>
              <a:rPr lang="en-AU" sz="6600" dirty="0" smtClean="0"/>
              <a:t>I </a:t>
            </a:r>
            <a:r>
              <a:rPr lang="en-AU" sz="6600" dirty="0"/>
              <a:t>have authority, </a:t>
            </a:r>
            <a:endParaRPr lang="en-AU" sz="6600" dirty="0" smtClean="0"/>
          </a:p>
          <a:p>
            <a:pPr marL="0" indent="0">
              <a:buNone/>
            </a:pPr>
            <a:r>
              <a:rPr lang="en-AU" sz="6600" dirty="0" smtClean="0"/>
              <a:t>I </a:t>
            </a:r>
            <a:r>
              <a:rPr lang="en-AU" sz="6600" dirty="0"/>
              <a:t>have value and </a:t>
            </a:r>
            <a:endParaRPr lang="en-AU" sz="6600" dirty="0" smtClean="0"/>
          </a:p>
          <a:p>
            <a:pPr marL="0" indent="0">
              <a:buNone/>
            </a:pPr>
            <a:r>
              <a:rPr lang="en-AU" sz="6600" dirty="0" smtClean="0"/>
              <a:t>I </a:t>
            </a:r>
            <a:r>
              <a:rPr lang="en-AU" sz="6600" dirty="0"/>
              <a:t>am loved”</a:t>
            </a:r>
          </a:p>
          <a:p>
            <a:endParaRPr lang="en-AU" dirty="0"/>
          </a:p>
        </p:txBody>
      </p:sp>
    </p:spTree>
    <p:extLst>
      <p:ext uri="{BB962C8B-B14F-4D97-AF65-F5344CB8AC3E}">
        <p14:creationId xmlns:p14="http://schemas.microsoft.com/office/powerpoint/2010/main" val="23019447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7756263" cy="685800"/>
          </a:xfrm>
        </p:spPr>
        <p:txBody>
          <a:bodyPr/>
          <a:lstStyle/>
          <a:p>
            <a:r>
              <a:rPr lang="en-AU" dirty="0" smtClean="0"/>
              <a:t>Recap</a:t>
            </a:r>
            <a:endParaRPr lang="en-AU" dirty="0"/>
          </a:p>
        </p:txBody>
      </p:sp>
      <p:sp>
        <p:nvSpPr>
          <p:cNvPr id="3" name="Content Placeholder 2"/>
          <p:cNvSpPr>
            <a:spLocks noGrp="1"/>
          </p:cNvSpPr>
          <p:nvPr>
            <p:ph idx="1"/>
          </p:nvPr>
        </p:nvSpPr>
        <p:spPr>
          <a:xfrm>
            <a:off x="699247" y="1219200"/>
            <a:ext cx="7745505" cy="4906963"/>
          </a:xfrm>
        </p:spPr>
        <p:txBody>
          <a:bodyPr>
            <a:normAutofit fontScale="85000" lnSpcReduction="10000"/>
          </a:bodyPr>
          <a:lstStyle/>
          <a:p>
            <a:pPr marL="0" indent="0">
              <a:buNone/>
            </a:pPr>
            <a:r>
              <a:rPr lang="en-AU" b="1" dirty="0"/>
              <a:t>Week 1</a:t>
            </a:r>
            <a:endParaRPr lang="en-AU" dirty="0"/>
          </a:p>
          <a:p>
            <a:r>
              <a:rPr lang="en-AU" b="1" dirty="0" smtClean="0"/>
              <a:t>New Era… </a:t>
            </a:r>
            <a:r>
              <a:rPr lang="en-AU" b="1" dirty="0"/>
              <a:t>New testament, world dating system, </a:t>
            </a:r>
            <a:endParaRPr lang="en-AU" dirty="0"/>
          </a:p>
          <a:p>
            <a:r>
              <a:rPr lang="en-AU" b="1" dirty="0"/>
              <a:t>New Kingdom, New way of relating to </a:t>
            </a:r>
            <a:r>
              <a:rPr lang="en-AU" b="1" dirty="0" smtClean="0"/>
              <a:t>God</a:t>
            </a:r>
          </a:p>
          <a:p>
            <a:r>
              <a:rPr lang="en-AU" b="1" dirty="0" smtClean="0"/>
              <a:t>A new Covenant</a:t>
            </a:r>
            <a:r>
              <a:rPr lang="en-AU" i="1" dirty="0" smtClean="0"/>
              <a:t>… communion</a:t>
            </a:r>
            <a:endParaRPr lang="en-AU" dirty="0"/>
          </a:p>
          <a:p>
            <a:endParaRPr lang="en-AU" b="1" dirty="0" smtClean="0"/>
          </a:p>
          <a:p>
            <a:pPr marL="0" indent="0">
              <a:buNone/>
            </a:pPr>
            <a:r>
              <a:rPr lang="en-AU" b="1" dirty="0" smtClean="0"/>
              <a:t>Week </a:t>
            </a:r>
            <a:r>
              <a:rPr lang="en-AU" b="1" dirty="0"/>
              <a:t>2</a:t>
            </a:r>
            <a:endParaRPr lang="en-AU" dirty="0"/>
          </a:p>
          <a:p>
            <a:pPr marL="0" indent="0">
              <a:buNone/>
            </a:pPr>
            <a:r>
              <a:rPr lang="en-AU" b="1" dirty="0" smtClean="0"/>
              <a:t>NEW </a:t>
            </a:r>
            <a:r>
              <a:rPr lang="en-AU" b="1" dirty="0"/>
              <a:t>LIFE</a:t>
            </a:r>
            <a:endParaRPr lang="en-AU" dirty="0"/>
          </a:p>
          <a:p>
            <a:r>
              <a:rPr lang="en-AU" b="1" dirty="0" smtClean="0"/>
              <a:t>1 </a:t>
            </a:r>
            <a:r>
              <a:rPr lang="en-AU" b="1" dirty="0"/>
              <a:t>Eternal life</a:t>
            </a:r>
            <a:endParaRPr lang="en-AU" dirty="0"/>
          </a:p>
          <a:p>
            <a:r>
              <a:rPr lang="en-AU" b="1" dirty="0" smtClean="0"/>
              <a:t>2 </a:t>
            </a:r>
            <a:r>
              <a:rPr lang="en-AU" b="1" dirty="0"/>
              <a:t>Meaningful life</a:t>
            </a:r>
            <a:endParaRPr lang="en-AU" dirty="0"/>
          </a:p>
          <a:p>
            <a:r>
              <a:rPr lang="en-AU" i="1" dirty="0" smtClean="0"/>
              <a:t>“</a:t>
            </a:r>
            <a:r>
              <a:rPr lang="en-AU" b="1" dirty="0" smtClean="0"/>
              <a:t>3 </a:t>
            </a:r>
            <a:r>
              <a:rPr lang="en-AU" b="1" dirty="0"/>
              <a:t>Abundant life</a:t>
            </a:r>
            <a:endParaRPr lang="en-AU" dirty="0"/>
          </a:p>
          <a:p>
            <a:endParaRPr lang="en-AU" dirty="0"/>
          </a:p>
        </p:txBody>
      </p:sp>
    </p:spTree>
    <p:extLst>
      <p:ext uri="{BB962C8B-B14F-4D97-AF65-F5344CB8AC3E}">
        <p14:creationId xmlns:p14="http://schemas.microsoft.com/office/powerpoint/2010/main" val="3069910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 calcmode="lin" valueType="num">
                                      <p:cBhvr additive="base">
                                        <p:cTn id="1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 calcmode="lin" valueType="num">
                                      <p:cBhvr additive="base">
                                        <p:cTn id="1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8" end="8"/>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anim calcmode="lin" valueType="num">
                                      <p:cBhvr additive="base">
                                        <p:cTn id="2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pic>
        <p:nvPicPr>
          <p:cNvPr id="1026" name="Picture 2" descr="C:\Users\Garry\Desktop\download.jf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9099550" cy="68158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55229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7756263" cy="609600"/>
          </a:xfrm>
        </p:spPr>
        <p:txBody>
          <a:bodyPr/>
          <a:lstStyle/>
          <a:p>
            <a:r>
              <a:rPr lang="en-AU" sz="2800" dirty="0" smtClean="0"/>
              <a:t>New Identity</a:t>
            </a:r>
            <a:endParaRPr lang="en-AU" sz="2800" dirty="0"/>
          </a:p>
        </p:txBody>
      </p:sp>
      <p:sp>
        <p:nvSpPr>
          <p:cNvPr id="3" name="Content Placeholder 2"/>
          <p:cNvSpPr>
            <a:spLocks noGrp="1"/>
          </p:cNvSpPr>
          <p:nvPr>
            <p:ph idx="1"/>
          </p:nvPr>
        </p:nvSpPr>
        <p:spPr>
          <a:xfrm>
            <a:off x="699247" y="685800"/>
            <a:ext cx="7745505" cy="5440363"/>
          </a:xfrm>
        </p:spPr>
        <p:txBody>
          <a:bodyPr>
            <a:normAutofit lnSpcReduction="10000"/>
          </a:bodyPr>
          <a:lstStyle/>
          <a:p>
            <a:pPr marL="0" indent="0">
              <a:buNone/>
            </a:pPr>
            <a:r>
              <a:rPr lang="en-AU" i="1" dirty="0" smtClean="0"/>
              <a:t>God Says</a:t>
            </a:r>
            <a:r>
              <a:rPr lang="en-AU" i="1" dirty="0"/>
              <a:t>: </a:t>
            </a:r>
            <a:endParaRPr lang="en-AU" dirty="0"/>
          </a:p>
          <a:p>
            <a:pPr marL="0" lvl="0" indent="0">
              <a:buNone/>
            </a:pPr>
            <a:r>
              <a:rPr lang="en-AU" b="1" dirty="0" smtClean="0"/>
              <a:t>1. You </a:t>
            </a:r>
            <a:r>
              <a:rPr lang="en-AU" b="1" dirty="0"/>
              <a:t>are Forgiven</a:t>
            </a:r>
            <a:endParaRPr lang="en-AU" dirty="0"/>
          </a:p>
          <a:p>
            <a:pPr marL="0" indent="0">
              <a:buNone/>
            </a:pPr>
            <a:endParaRPr lang="en-AU" i="1" dirty="0" smtClean="0"/>
          </a:p>
          <a:p>
            <a:pPr marL="0" indent="0">
              <a:buNone/>
            </a:pPr>
            <a:r>
              <a:rPr lang="en-AU" i="1" dirty="0" smtClean="0"/>
              <a:t>The </a:t>
            </a:r>
            <a:r>
              <a:rPr lang="en-AU" i="1" dirty="0"/>
              <a:t>enemy whispers:</a:t>
            </a:r>
            <a:r>
              <a:rPr lang="en-AU" dirty="0"/>
              <a:t> </a:t>
            </a:r>
          </a:p>
          <a:p>
            <a:pPr lvl="0"/>
            <a:r>
              <a:rPr lang="en-AU" dirty="0" smtClean="0"/>
              <a:t>You are still guilty of </a:t>
            </a:r>
          </a:p>
          <a:p>
            <a:pPr lvl="1"/>
            <a:r>
              <a:rPr lang="en-AU" dirty="0" smtClean="0"/>
              <a:t>past </a:t>
            </a:r>
            <a:r>
              <a:rPr lang="en-AU" dirty="0"/>
              <a:t>sins </a:t>
            </a:r>
            <a:r>
              <a:rPr lang="en-AU" dirty="0" smtClean="0"/>
              <a:t>	</a:t>
            </a:r>
          </a:p>
          <a:p>
            <a:pPr lvl="1"/>
            <a:r>
              <a:rPr lang="en-AU" dirty="0" smtClean="0"/>
              <a:t>Failings</a:t>
            </a:r>
          </a:p>
          <a:p>
            <a:pPr lvl="1"/>
            <a:r>
              <a:rPr lang="en-AU" dirty="0" smtClean="0"/>
              <a:t>Faults</a:t>
            </a:r>
          </a:p>
          <a:p>
            <a:pPr lvl="1"/>
            <a:r>
              <a:rPr lang="en-AU" dirty="0" smtClean="0"/>
              <a:t>mistakes</a:t>
            </a:r>
            <a:r>
              <a:rPr lang="en-AU" dirty="0"/>
              <a:t>…</a:t>
            </a:r>
          </a:p>
          <a:p>
            <a:pPr marL="0" indent="0">
              <a:buNone/>
            </a:pPr>
            <a:r>
              <a:rPr lang="en-AU" i="1" dirty="0" smtClean="0"/>
              <a:t>	</a:t>
            </a:r>
            <a:r>
              <a:rPr lang="en-AU" sz="4400" b="1" i="1" dirty="0" smtClean="0"/>
              <a:t>Who </a:t>
            </a:r>
            <a:r>
              <a:rPr lang="en-AU" sz="4400" b="1" i="1" dirty="0" smtClean="0"/>
              <a:t>have you believed?</a:t>
            </a:r>
            <a:endParaRPr lang="en-AU" sz="4400" b="1" dirty="0"/>
          </a:p>
          <a:p>
            <a:endParaRPr lang="en-AU" dirty="0"/>
          </a:p>
        </p:txBody>
      </p:sp>
    </p:spTree>
    <p:extLst>
      <p:ext uri="{BB962C8B-B14F-4D97-AF65-F5344CB8AC3E}">
        <p14:creationId xmlns:p14="http://schemas.microsoft.com/office/powerpoint/2010/main" val="2575078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 calcmode="lin" valueType="num">
                                      <p:cBhvr additive="base">
                                        <p:cTn id="1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 calcmode="lin" valueType="num">
                                      <p:cBhvr additive="base">
                                        <p:cTn id="2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7" end="7"/>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 calcmode="lin" valueType="num">
                                      <p:cBhvr additive="base">
                                        <p:cTn id="2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Effect transition="in" filter="fade">
                                      <p:cBhvr>
                                        <p:cTn id="33" dur="1000"/>
                                        <p:tgtEl>
                                          <p:spTgt spid="3">
                                            <p:txEl>
                                              <p:pRg st="9" end="9"/>
                                            </p:txEl>
                                          </p:spTgt>
                                        </p:tgtEl>
                                      </p:cBhvr>
                                    </p:animEffect>
                                    <p:anim calcmode="lin" valueType="num">
                                      <p:cBhvr>
                                        <p:cTn id="34"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35"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7756263" cy="609600"/>
          </a:xfrm>
        </p:spPr>
        <p:txBody>
          <a:bodyPr/>
          <a:lstStyle/>
          <a:p>
            <a:r>
              <a:rPr lang="en-AU" sz="2800" dirty="0" smtClean="0"/>
              <a:t>New Identity</a:t>
            </a:r>
            <a:endParaRPr lang="en-AU" sz="2800" dirty="0"/>
          </a:p>
        </p:txBody>
      </p:sp>
      <p:sp>
        <p:nvSpPr>
          <p:cNvPr id="3" name="Content Placeholder 2"/>
          <p:cNvSpPr>
            <a:spLocks noGrp="1"/>
          </p:cNvSpPr>
          <p:nvPr>
            <p:ph idx="1"/>
          </p:nvPr>
        </p:nvSpPr>
        <p:spPr>
          <a:xfrm>
            <a:off x="699247" y="685800"/>
            <a:ext cx="7745505" cy="5440363"/>
          </a:xfrm>
        </p:spPr>
        <p:txBody>
          <a:bodyPr>
            <a:normAutofit/>
          </a:bodyPr>
          <a:lstStyle/>
          <a:p>
            <a:pPr marL="0" indent="0">
              <a:buNone/>
            </a:pPr>
            <a:r>
              <a:rPr lang="en-AU" i="1" dirty="0" smtClean="0"/>
              <a:t>God Says</a:t>
            </a:r>
            <a:r>
              <a:rPr lang="en-AU" i="1" dirty="0"/>
              <a:t>: </a:t>
            </a:r>
            <a:endParaRPr lang="en-AU" dirty="0"/>
          </a:p>
          <a:p>
            <a:pPr marL="0" lvl="0" indent="0">
              <a:buNone/>
            </a:pPr>
            <a:r>
              <a:rPr lang="en-AU" b="1" dirty="0" smtClean="0"/>
              <a:t>2. You </a:t>
            </a:r>
            <a:r>
              <a:rPr lang="en-AU" b="1" dirty="0"/>
              <a:t>are Righteous  /Clean</a:t>
            </a:r>
            <a:endParaRPr lang="en-AU" dirty="0"/>
          </a:p>
          <a:p>
            <a:r>
              <a:rPr lang="en-AU" dirty="0"/>
              <a:t>Your new “LEGAL POSITION</a:t>
            </a:r>
            <a:r>
              <a:rPr lang="en-AU" dirty="0" smtClean="0"/>
              <a:t>” is: </a:t>
            </a:r>
          </a:p>
          <a:p>
            <a:pPr marL="0" indent="0">
              <a:buNone/>
            </a:pPr>
            <a:r>
              <a:rPr lang="en-AU" dirty="0"/>
              <a:t>	</a:t>
            </a:r>
            <a:r>
              <a:rPr lang="en-AU" dirty="0" smtClean="0"/>
              <a:t>you </a:t>
            </a:r>
            <a:r>
              <a:rPr lang="en-AU" dirty="0"/>
              <a:t>are declared </a:t>
            </a:r>
            <a:r>
              <a:rPr lang="en-AU" dirty="0" smtClean="0"/>
              <a:t>Holy </a:t>
            </a:r>
            <a:endParaRPr lang="en-AU" i="1" dirty="0" smtClean="0"/>
          </a:p>
          <a:p>
            <a:pPr marL="0" indent="0">
              <a:buNone/>
            </a:pPr>
            <a:r>
              <a:rPr lang="en-AU" i="1" dirty="0" smtClean="0"/>
              <a:t>The </a:t>
            </a:r>
            <a:r>
              <a:rPr lang="en-AU" i="1" dirty="0"/>
              <a:t>enemy whispers:</a:t>
            </a:r>
            <a:r>
              <a:rPr lang="en-AU" dirty="0"/>
              <a:t> </a:t>
            </a:r>
          </a:p>
          <a:p>
            <a:pPr lvl="0"/>
            <a:r>
              <a:rPr lang="en-AU" dirty="0"/>
              <a:t>You are </a:t>
            </a:r>
            <a:r>
              <a:rPr lang="en-AU" dirty="0" smtClean="0"/>
              <a:t>unclean, dirty, </a:t>
            </a:r>
            <a:r>
              <a:rPr lang="en-AU" dirty="0"/>
              <a:t>not fit for heaven</a:t>
            </a:r>
          </a:p>
          <a:p>
            <a:pPr marL="0" indent="0">
              <a:buNone/>
            </a:pPr>
            <a:endParaRPr lang="en-AU" i="1" dirty="0" smtClean="0"/>
          </a:p>
          <a:p>
            <a:pPr marL="0" indent="0">
              <a:buNone/>
            </a:pPr>
            <a:r>
              <a:rPr lang="en-AU" b="1" i="1" dirty="0" smtClean="0"/>
              <a:t>	</a:t>
            </a:r>
            <a:r>
              <a:rPr lang="en-AU" sz="4400" b="1" i="1" dirty="0"/>
              <a:t>Who have you believed?</a:t>
            </a:r>
            <a:endParaRPr lang="en-AU" sz="4400" b="1" dirty="0"/>
          </a:p>
          <a:p>
            <a:endParaRPr lang="en-AU" dirty="0"/>
          </a:p>
        </p:txBody>
      </p:sp>
    </p:spTree>
    <p:extLst>
      <p:ext uri="{BB962C8B-B14F-4D97-AF65-F5344CB8AC3E}">
        <p14:creationId xmlns:p14="http://schemas.microsoft.com/office/powerpoint/2010/main" val="1434128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 calcmode="lin" valueType="num">
                                      <p:cBhvr additive="base">
                                        <p:cTn id="1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 calcmode="lin" valueType="num">
                                      <p:cBhvr additive="base">
                                        <p:cTn id="1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7756263" cy="609600"/>
          </a:xfrm>
        </p:spPr>
        <p:txBody>
          <a:bodyPr/>
          <a:lstStyle/>
          <a:p>
            <a:r>
              <a:rPr lang="en-AU" sz="2800" dirty="0" smtClean="0"/>
              <a:t>New Identity</a:t>
            </a:r>
            <a:endParaRPr lang="en-AU" sz="2800" dirty="0"/>
          </a:p>
        </p:txBody>
      </p:sp>
      <p:sp>
        <p:nvSpPr>
          <p:cNvPr id="3" name="Content Placeholder 2"/>
          <p:cNvSpPr>
            <a:spLocks noGrp="1"/>
          </p:cNvSpPr>
          <p:nvPr>
            <p:ph idx="1"/>
          </p:nvPr>
        </p:nvSpPr>
        <p:spPr>
          <a:xfrm>
            <a:off x="699247" y="685800"/>
            <a:ext cx="7745505" cy="5440363"/>
          </a:xfrm>
        </p:spPr>
        <p:txBody>
          <a:bodyPr>
            <a:normAutofit lnSpcReduction="10000"/>
          </a:bodyPr>
          <a:lstStyle/>
          <a:p>
            <a:pPr marL="0" indent="0">
              <a:buNone/>
            </a:pPr>
            <a:r>
              <a:rPr lang="en-AU" i="1" dirty="0" smtClean="0"/>
              <a:t>God Says</a:t>
            </a:r>
            <a:r>
              <a:rPr lang="en-AU" i="1" dirty="0"/>
              <a:t>: </a:t>
            </a:r>
            <a:endParaRPr lang="en-AU" dirty="0"/>
          </a:p>
          <a:p>
            <a:pPr marL="0" lvl="0" indent="0">
              <a:buNone/>
            </a:pPr>
            <a:r>
              <a:rPr lang="en-AU" b="1" dirty="0" smtClean="0"/>
              <a:t>3. You </a:t>
            </a:r>
            <a:r>
              <a:rPr lang="en-AU" b="1" dirty="0"/>
              <a:t>are Acceptable</a:t>
            </a:r>
            <a:endParaRPr lang="en-AU" dirty="0"/>
          </a:p>
          <a:p>
            <a:pPr lvl="0"/>
            <a:endParaRPr lang="en-AU" dirty="0" smtClean="0"/>
          </a:p>
          <a:p>
            <a:pPr marL="0" indent="0">
              <a:buNone/>
            </a:pPr>
            <a:r>
              <a:rPr lang="en-AU" i="1" dirty="0" smtClean="0"/>
              <a:t>The </a:t>
            </a:r>
            <a:r>
              <a:rPr lang="en-AU" i="1" dirty="0"/>
              <a:t>enemy whispers:</a:t>
            </a:r>
            <a:r>
              <a:rPr lang="en-AU" dirty="0"/>
              <a:t> </a:t>
            </a:r>
          </a:p>
          <a:p>
            <a:pPr lvl="0"/>
            <a:r>
              <a:rPr lang="en-AU" dirty="0" smtClean="0"/>
              <a:t>You are Unacceptable (not </a:t>
            </a:r>
            <a:r>
              <a:rPr lang="en-AU" dirty="0"/>
              <a:t>good </a:t>
            </a:r>
            <a:r>
              <a:rPr lang="en-AU" dirty="0" smtClean="0"/>
              <a:t>enough)</a:t>
            </a:r>
            <a:endParaRPr lang="en-AU" dirty="0"/>
          </a:p>
          <a:p>
            <a:pPr marL="0" indent="0">
              <a:buNone/>
            </a:pPr>
            <a:r>
              <a:rPr lang="en-AU" i="1" dirty="0"/>
              <a:t> </a:t>
            </a:r>
            <a:endParaRPr lang="en-AU" dirty="0"/>
          </a:p>
          <a:p>
            <a:pPr marL="0" indent="0">
              <a:buNone/>
            </a:pPr>
            <a:r>
              <a:rPr lang="en-AU" i="1" dirty="0"/>
              <a:t>God demonstrates his own love for us in this: </a:t>
            </a:r>
            <a:r>
              <a:rPr lang="en-AU" i="1" u="sng" dirty="0"/>
              <a:t>While we were still sinners,</a:t>
            </a:r>
            <a:r>
              <a:rPr lang="en-AU" i="1" dirty="0"/>
              <a:t> Christ died for us.</a:t>
            </a:r>
            <a:r>
              <a:rPr lang="en-AU" baseline="30000" dirty="0"/>
              <a:t> Rom 5:8 </a:t>
            </a:r>
            <a:r>
              <a:rPr lang="en-AU" b="1" baseline="30000" dirty="0"/>
              <a:t> </a:t>
            </a:r>
            <a:endParaRPr lang="en-AU" i="1" dirty="0" smtClean="0"/>
          </a:p>
          <a:p>
            <a:pPr marL="0" indent="0">
              <a:buNone/>
            </a:pPr>
            <a:r>
              <a:rPr lang="en-AU" b="1" i="1" dirty="0" smtClean="0"/>
              <a:t>	 </a:t>
            </a:r>
            <a:r>
              <a:rPr lang="en-AU" sz="4400" b="1" i="1" dirty="0" smtClean="0"/>
              <a:t>Who </a:t>
            </a:r>
            <a:r>
              <a:rPr lang="en-AU" sz="4400" b="1" i="1" dirty="0"/>
              <a:t>have you believed?</a:t>
            </a:r>
            <a:endParaRPr lang="en-AU" sz="4400" b="1" dirty="0"/>
          </a:p>
          <a:p>
            <a:endParaRPr lang="en-AU" dirty="0"/>
          </a:p>
        </p:txBody>
      </p:sp>
    </p:spTree>
    <p:extLst>
      <p:ext uri="{BB962C8B-B14F-4D97-AF65-F5344CB8AC3E}">
        <p14:creationId xmlns:p14="http://schemas.microsoft.com/office/powerpoint/2010/main" val="1633898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 calcmode="lin" valueType="num">
                                      <p:cBhvr additive="base">
                                        <p:cTn id="1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 calcmode="lin" valueType="num">
                                      <p:cBhvr additive="base">
                                        <p:cTn id="1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 calcmode="lin" valueType="num">
                                      <p:cBhvr additive="base">
                                        <p:cTn id="2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7756263" cy="609600"/>
          </a:xfrm>
        </p:spPr>
        <p:txBody>
          <a:bodyPr/>
          <a:lstStyle/>
          <a:p>
            <a:r>
              <a:rPr lang="en-AU" sz="2800" dirty="0" smtClean="0"/>
              <a:t>New Identity</a:t>
            </a:r>
            <a:endParaRPr lang="en-AU" sz="2800" dirty="0"/>
          </a:p>
        </p:txBody>
      </p:sp>
      <p:sp>
        <p:nvSpPr>
          <p:cNvPr id="3" name="Content Placeholder 2"/>
          <p:cNvSpPr>
            <a:spLocks noGrp="1"/>
          </p:cNvSpPr>
          <p:nvPr>
            <p:ph idx="1"/>
          </p:nvPr>
        </p:nvSpPr>
        <p:spPr>
          <a:xfrm>
            <a:off x="699247" y="685800"/>
            <a:ext cx="7745505" cy="5638800"/>
          </a:xfrm>
        </p:spPr>
        <p:txBody>
          <a:bodyPr>
            <a:normAutofit fontScale="70000" lnSpcReduction="20000"/>
          </a:bodyPr>
          <a:lstStyle/>
          <a:p>
            <a:pPr marL="0" indent="0">
              <a:buNone/>
            </a:pPr>
            <a:r>
              <a:rPr lang="en-AU" i="1" dirty="0" smtClean="0"/>
              <a:t>God Says</a:t>
            </a:r>
            <a:r>
              <a:rPr lang="en-AU" i="1" dirty="0"/>
              <a:t>: </a:t>
            </a:r>
            <a:endParaRPr lang="en-AU" dirty="0"/>
          </a:p>
          <a:p>
            <a:pPr marL="0" indent="0">
              <a:buNone/>
            </a:pPr>
            <a:r>
              <a:rPr lang="en-AU" sz="4600" b="1" dirty="0" smtClean="0"/>
              <a:t>4. You </a:t>
            </a:r>
            <a:r>
              <a:rPr lang="en-AU" sz="4600" b="1" dirty="0"/>
              <a:t>are a child of </a:t>
            </a:r>
            <a:r>
              <a:rPr lang="en-AU" sz="4600" b="1" dirty="0" smtClean="0"/>
              <a:t>God </a:t>
            </a:r>
          </a:p>
          <a:p>
            <a:pPr marL="0" indent="0">
              <a:buNone/>
            </a:pPr>
            <a:r>
              <a:rPr lang="en-AU" dirty="0" smtClean="0"/>
              <a:t>the KING- Royalty- </a:t>
            </a:r>
            <a:r>
              <a:rPr lang="en-AU" dirty="0" smtClean="0"/>
              <a:t>Princes </a:t>
            </a:r>
            <a:r>
              <a:rPr lang="en-AU" dirty="0" smtClean="0"/>
              <a:t>/ </a:t>
            </a:r>
            <a:r>
              <a:rPr lang="en-AU" dirty="0" smtClean="0"/>
              <a:t>Princesses</a:t>
            </a:r>
            <a:endParaRPr lang="en-AU" dirty="0"/>
          </a:p>
          <a:p>
            <a:pPr lvl="0"/>
            <a:r>
              <a:rPr lang="en-AU" dirty="0"/>
              <a:t>T</a:t>
            </a:r>
            <a:r>
              <a:rPr lang="en-AU" dirty="0" smtClean="0"/>
              <a:t>here </a:t>
            </a:r>
            <a:r>
              <a:rPr lang="en-AU" dirty="0"/>
              <a:t>is a place for </a:t>
            </a:r>
            <a:r>
              <a:rPr lang="en-AU" dirty="0" smtClean="0"/>
              <a:t>us </a:t>
            </a:r>
            <a:r>
              <a:rPr lang="en-AU" dirty="0"/>
              <a:t>in God’s </a:t>
            </a:r>
            <a:r>
              <a:rPr lang="en-AU" dirty="0" smtClean="0"/>
              <a:t>kingdom</a:t>
            </a:r>
            <a:endParaRPr lang="en-AU" dirty="0"/>
          </a:p>
          <a:p>
            <a:pPr lvl="0"/>
            <a:r>
              <a:rPr lang="en-AU" dirty="0" smtClean="0"/>
              <a:t>A </a:t>
            </a:r>
            <a:r>
              <a:rPr lang="en-AU" dirty="0"/>
              <a:t>place and a role </a:t>
            </a:r>
            <a:r>
              <a:rPr lang="en-AU" dirty="0" smtClean="0"/>
              <a:t>for </a:t>
            </a:r>
            <a:r>
              <a:rPr lang="en-AU" dirty="0"/>
              <a:t>every believer </a:t>
            </a:r>
            <a:r>
              <a:rPr lang="en-AU" dirty="0" smtClean="0"/>
              <a:t>in </a:t>
            </a:r>
            <a:r>
              <a:rPr lang="en-AU" dirty="0"/>
              <a:t>the church... </a:t>
            </a:r>
            <a:r>
              <a:rPr lang="en-AU" dirty="0" smtClean="0"/>
              <a:t>Everyone </a:t>
            </a:r>
            <a:r>
              <a:rPr lang="en-AU" dirty="0"/>
              <a:t>is welcome in God’s family</a:t>
            </a:r>
            <a:r>
              <a:rPr lang="en-AU" dirty="0" smtClean="0"/>
              <a:t>.</a:t>
            </a:r>
          </a:p>
          <a:p>
            <a:pPr marL="0" indent="0">
              <a:buNone/>
            </a:pPr>
            <a:endParaRPr lang="en-AU" i="1" dirty="0"/>
          </a:p>
          <a:p>
            <a:pPr marL="0" indent="0">
              <a:buNone/>
            </a:pPr>
            <a:r>
              <a:rPr lang="en-AU" i="1" dirty="0" smtClean="0"/>
              <a:t>The </a:t>
            </a:r>
            <a:r>
              <a:rPr lang="en-AU" i="1" dirty="0"/>
              <a:t>enemy whispers:</a:t>
            </a:r>
            <a:r>
              <a:rPr lang="en-AU" dirty="0"/>
              <a:t> </a:t>
            </a:r>
          </a:p>
          <a:p>
            <a:r>
              <a:rPr lang="en-AU" dirty="0"/>
              <a:t> </a:t>
            </a:r>
            <a:r>
              <a:rPr lang="en-AU" dirty="0" smtClean="0"/>
              <a:t>“You </a:t>
            </a:r>
            <a:r>
              <a:rPr lang="en-AU" dirty="0"/>
              <a:t>don’t </a:t>
            </a:r>
            <a:r>
              <a:rPr lang="en-AU" dirty="0" smtClean="0"/>
              <a:t>belong-  you’re not special, there is no place for you in God’s family”</a:t>
            </a:r>
            <a:r>
              <a:rPr lang="en-AU" dirty="0"/>
              <a:t> “there is no God”</a:t>
            </a:r>
          </a:p>
          <a:p>
            <a:pPr lvl="0"/>
            <a:endParaRPr lang="en-AU" dirty="0" smtClean="0"/>
          </a:p>
          <a:p>
            <a:pPr marL="0" indent="0">
              <a:buNone/>
            </a:pPr>
            <a:r>
              <a:rPr lang="en-AU" dirty="0" smtClean="0"/>
              <a:t>Jesus </a:t>
            </a:r>
            <a:r>
              <a:rPr lang="en-AU" dirty="0"/>
              <a:t>said</a:t>
            </a:r>
            <a:r>
              <a:rPr lang="en-AU" baseline="30000" dirty="0"/>
              <a:t> </a:t>
            </a:r>
            <a:r>
              <a:rPr lang="en-AU" i="1" dirty="0"/>
              <a:t>All those the Father gives me will come to me, and whoever comes to me I will never drive away.</a:t>
            </a:r>
            <a:r>
              <a:rPr lang="en-AU" dirty="0"/>
              <a:t> </a:t>
            </a:r>
            <a:r>
              <a:rPr lang="en-AU" baseline="30000" dirty="0"/>
              <a:t>John 6:37</a:t>
            </a:r>
            <a:r>
              <a:rPr lang="en-AU" b="1" baseline="30000" dirty="0"/>
              <a:t> </a:t>
            </a:r>
            <a:endParaRPr lang="en-AU" b="1" baseline="30000" dirty="0" smtClean="0"/>
          </a:p>
          <a:p>
            <a:pPr marL="0" indent="0">
              <a:buNone/>
            </a:pPr>
            <a:endParaRPr lang="en-AU" dirty="0"/>
          </a:p>
          <a:p>
            <a:pPr marL="0" indent="0">
              <a:buNone/>
            </a:pPr>
            <a:r>
              <a:rPr lang="en-AU" b="1" i="1" dirty="0" smtClean="0"/>
              <a:t>	</a:t>
            </a:r>
            <a:r>
              <a:rPr lang="en-AU" sz="6300" b="1" i="1" dirty="0" smtClean="0"/>
              <a:t> </a:t>
            </a:r>
            <a:r>
              <a:rPr lang="en-AU" sz="6300" b="1" i="1" dirty="0" smtClean="0"/>
              <a:t>Who </a:t>
            </a:r>
            <a:r>
              <a:rPr lang="en-AU" sz="6300" b="1" i="1" dirty="0"/>
              <a:t>have you believed?</a:t>
            </a:r>
            <a:endParaRPr lang="en-AU" sz="6300" b="1" dirty="0"/>
          </a:p>
          <a:p>
            <a:endParaRPr lang="en-AU" dirty="0"/>
          </a:p>
        </p:txBody>
      </p:sp>
    </p:spTree>
    <p:extLst>
      <p:ext uri="{BB962C8B-B14F-4D97-AF65-F5344CB8AC3E}">
        <p14:creationId xmlns:p14="http://schemas.microsoft.com/office/powerpoint/2010/main" val="1941192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anim calcmode="lin" valueType="num">
                                      <p:cBhvr additive="base">
                                        <p:cTn id="1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anim calcmode="lin" valueType="num">
                                      <p:cBhvr additive="base">
                                        <p:cTn id="1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11" end="11"/>
                                            </p:txEl>
                                          </p:spTgt>
                                        </p:tgtEl>
                                        <p:attrNameLst>
                                          <p:attrName>style.visibility</p:attrName>
                                        </p:attrNameLst>
                                      </p:cBhvr>
                                      <p:to>
                                        <p:strVal val="visible"/>
                                      </p:to>
                                    </p:set>
                                    <p:anim calcmode="lin" valueType="num">
                                      <p:cBhvr additive="base">
                                        <p:cTn id="2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7756263" cy="609600"/>
          </a:xfrm>
        </p:spPr>
        <p:txBody>
          <a:bodyPr/>
          <a:lstStyle/>
          <a:p>
            <a:r>
              <a:rPr lang="en-AU" sz="2800" dirty="0" smtClean="0"/>
              <a:t>New Identity</a:t>
            </a:r>
            <a:endParaRPr lang="en-AU" sz="2800" dirty="0"/>
          </a:p>
        </p:txBody>
      </p:sp>
      <p:sp>
        <p:nvSpPr>
          <p:cNvPr id="3" name="Content Placeholder 2"/>
          <p:cNvSpPr>
            <a:spLocks noGrp="1"/>
          </p:cNvSpPr>
          <p:nvPr>
            <p:ph idx="1"/>
          </p:nvPr>
        </p:nvSpPr>
        <p:spPr>
          <a:xfrm>
            <a:off x="699247" y="685800"/>
            <a:ext cx="7745505" cy="5638800"/>
          </a:xfrm>
        </p:spPr>
        <p:txBody>
          <a:bodyPr>
            <a:normAutofit fontScale="92500" lnSpcReduction="20000"/>
          </a:bodyPr>
          <a:lstStyle/>
          <a:p>
            <a:pPr marL="0" indent="0">
              <a:buNone/>
            </a:pPr>
            <a:r>
              <a:rPr lang="en-AU" i="1" dirty="0" smtClean="0"/>
              <a:t>God Says</a:t>
            </a:r>
            <a:r>
              <a:rPr lang="en-AU" i="1" dirty="0"/>
              <a:t>: </a:t>
            </a:r>
            <a:endParaRPr lang="en-AU" dirty="0"/>
          </a:p>
          <a:p>
            <a:pPr marL="0" lvl="0" indent="0">
              <a:buNone/>
            </a:pPr>
            <a:r>
              <a:rPr lang="en-AU" b="1" dirty="0" smtClean="0"/>
              <a:t>5. You </a:t>
            </a:r>
            <a:r>
              <a:rPr lang="en-AU" b="1" dirty="0"/>
              <a:t>have Authority </a:t>
            </a:r>
            <a:endParaRPr lang="en-AU" dirty="0"/>
          </a:p>
          <a:p>
            <a:pPr lvl="0"/>
            <a:r>
              <a:rPr lang="en-AU" dirty="0" smtClean="0"/>
              <a:t>Authority over </a:t>
            </a:r>
            <a:r>
              <a:rPr lang="en-AU" dirty="0"/>
              <a:t>evil / demons</a:t>
            </a:r>
          </a:p>
          <a:p>
            <a:pPr lvl="0"/>
            <a:r>
              <a:rPr lang="en-AU" dirty="0"/>
              <a:t>Authority </a:t>
            </a:r>
            <a:r>
              <a:rPr lang="en-AU" dirty="0" smtClean="0"/>
              <a:t>as </a:t>
            </a:r>
            <a:r>
              <a:rPr lang="en-AU" dirty="0"/>
              <a:t>God’s ambassadors</a:t>
            </a:r>
          </a:p>
          <a:p>
            <a:pPr lvl="0"/>
            <a:r>
              <a:rPr lang="en-AU" dirty="0"/>
              <a:t>Authority and right to share our faith </a:t>
            </a:r>
          </a:p>
          <a:p>
            <a:pPr lvl="0"/>
            <a:r>
              <a:rPr lang="en-AU" dirty="0"/>
              <a:t>Authority to stand up for justice and righteousness</a:t>
            </a:r>
          </a:p>
          <a:p>
            <a:pPr marL="0" indent="0">
              <a:buNone/>
            </a:pPr>
            <a:endParaRPr lang="en-AU" i="1" dirty="0"/>
          </a:p>
          <a:p>
            <a:pPr marL="0" indent="0">
              <a:buNone/>
            </a:pPr>
            <a:r>
              <a:rPr lang="en-AU" i="1" dirty="0" smtClean="0"/>
              <a:t>The </a:t>
            </a:r>
            <a:r>
              <a:rPr lang="en-AU" i="1" dirty="0"/>
              <a:t>enemy whispers:</a:t>
            </a:r>
            <a:r>
              <a:rPr lang="en-AU" dirty="0"/>
              <a:t> </a:t>
            </a:r>
          </a:p>
          <a:p>
            <a:r>
              <a:rPr lang="en-AU" dirty="0"/>
              <a:t> </a:t>
            </a:r>
            <a:r>
              <a:rPr lang="en-AU" dirty="0" smtClean="0"/>
              <a:t>“You have no authority… be silent”</a:t>
            </a:r>
          </a:p>
          <a:p>
            <a:pPr marL="0" indent="0">
              <a:buNone/>
            </a:pPr>
            <a:endParaRPr lang="en-AU" b="1" i="1" dirty="0" smtClean="0"/>
          </a:p>
          <a:p>
            <a:pPr marL="0" indent="0">
              <a:buNone/>
            </a:pPr>
            <a:r>
              <a:rPr lang="en-AU" b="1" i="1" dirty="0" smtClean="0"/>
              <a:t>	 </a:t>
            </a:r>
            <a:r>
              <a:rPr lang="en-AU" sz="4800" b="1" i="1" dirty="0" smtClean="0"/>
              <a:t>Who </a:t>
            </a:r>
            <a:r>
              <a:rPr lang="en-AU" sz="4800" b="1" i="1" dirty="0"/>
              <a:t>have you believed?</a:t>
            </a:r>
            <a:endParaRPr lang="en-AU" sz="4800" b="1" dirty="0"/>
          </a:p>
          <a:p>
            <a:endParaRPr lang="en-AU" dirty="0"/>
          </a:p>
        </p:txBody>
      </p:sp>
    </p:spTree>
    <p:extLst>
      <p:ext uri="{BB962C8B-B14F-4D97-AF65-F5344CB8AC3E}">
        <p14:creationId xmlns:p14="http://schemas.microsoft.com/office/powerpoint/2010/main" val="737560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additive="base">
                                        <p:cTn id="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anim calcmode="lin" valueType="num">
                                      <p:cBhvr additive="base">
                                        <p:cTn id="1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anim calcmode="lin" valueType="num">
                                      <p:cBhvr additive="base">
                                        <p:cTn id="1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7756263" cy="609600"/>
          </a:xfrm>
        </p:spPr>
        <p:txBody>
          <a:bodyPr/>
          <a:lstStyle/>
          <a:p>
            <a:r>
              <a:rPr lang="en-AU" sz="2800" dirty="0" smtClean="0"/>
              <a:t>New Identity</a:t>
            </a:r>
            <a:endParaRPr lang="en-AU" sz="2800" dirty="0"/>
          </a:p>
        </p:txBody>
      </p:sp>
      <p:sp>
        <p:nvSpPr>
          <p:cNvPr id="3" name="Content Placeholder 2"/>
          <p:cNvSpPr>
            <a:spLocks noGrp="1"/>
          </p:cNvSpPr>
          <p:nvPr>
            <p:ph idx="1"/>
          </p:nvPr>
        </p:nvSpPr>
        <p:spPr>
          <a:xfrm>
            <a:off x="699247" y="685800"/>
            <a:ext cx="7745505" cy="5638800"/>
          </a:xfrm>
        </p:spPr>
        <p:txBody>
          <a:bodyPr>
            <a:normAutofit fontScale="92500" lnSpcReduction="20000"/>
          </a:bodyPr>
          <a:lstStyle/>
          <a:p>
            <a:pPr marL="0" indent="0">
              <a:buNone/>
            </a:pPr>
            <a:r>
              <a:rPr lang="en-AU" i="1" dirty="0" smtClean="0"/>
              <a:t>God Says</a:t>
            </a:r>
            <a:r>
              <a:rPr lang="en-AU" i="1" dirty="0"/>
              <a:t>: </a:t>
            </a:r>
            <a:endParaRPr lang="en-AU" dirty="0"/>
          </a:p>
          <a:p>
            <a:pPr marL="0" lvl="0" indent="0">
              <a:buNone/>
            </a:pPr>
            <a:r>
              <a:rPr lang="en-AU" b="1" dirty="0" smtClean="0"/>
              <a:t>6. You </a:t>
            </a:r>
            <a:r>
              <a:rPr lang="en-AU" b="1" dirty="0"/>
              <a:t>are Valuable </a:t>
            </a:r>
            <a:endParaRPr lang="en-AU" dirty="0"/>
          </a:p>
          <a:p>
            <a:r>
              <a:rPr lang="en-AU" dirty="0"/>
              <a:t>As Princess and Princesses… </a:t>
            </a:r>
            <a:endParaRPr lang="en-AU" dirty="0" smtClean="0"/>
          </a:p>
          <a:p>
            <a:r>
              <a:rPr lang="en-AU" dirty="0" smtClean="0"/>
              <a:t>God’s treasured possessions</a:t>
            </a:r>
          </a:p>
          <a:p>
            <a:pPr marL="0" indent="0">
              <a:buNone/>
            </a:pPr>
            <a:endParaRPr lang="en-AU" i="1" dirty="0" smtClean="0"/>
          </a:p>
          <a:p>
            <a:pPr marL="0" indent="0">
              <a:buNone/>
            </a:pPr>
            <a:r>
              <a:rPr lang="en-AU" i="1" dirty="0" smtClean="0"/>
              <a:t>God calls us HIS treasured possession”</a:t>
            </a:r>
            <a:r>
              <a:rPr lang="en-AU" dirty="0" smtClean="0"/>
              <a:t> </a:t>
            </a:r>
            <a:r>
              <a:rPr lang="en-AU" baseline="30000" dirty="0"/>
              <a:t>Ex </a:t>
            </a:r>
            <a:r>
              <a:rPr lang="en-AU" baseline="30000" dirty="0" smtClean="0"/>
              <a:t>19:5 &amp;</a:t>
            </a:r>
            <a:r>
              <a:rPr lang="en-AU" baseline="30000" dirty="0"/>
              <a:t> 1Pet 2 9 </a:t>
            </a:r>
            <a:endParaRPr lang="en-AU" dirty="0"/>
          </a:p>
          <a:p>
            <a:pPr marL="0" indent="0">
              <a:buNone/>
            </a:pPr>
            <a:endParaRPr lang="en-AU" dirty="0"/>
          </a:p>
          <a:p>
            <a:pPr marL="0" indent="0">
              <a:buNone/>
            </a:pPr>
            <a:r>
              <a:rPr lang="en-AU" i="1" dirty="0" smtClean="0"/>
              <a:t>The </a:t>
            </a:r>
            <a:r>
              <a:rPr lang="en-AU" i="1" dirty="0"/>
              <a:t>enemy whispers:</a:t>
            </a:r>
            <a:r>
              <a:rPr lang="en-AU" dirty="0"/>
              <a:t> </a:t>
            </a:r>
          </a:p>
          <a:p>
            <a:pPr lvl="0"/>
            <a:r>
              <a:rPr lang="en-AU" dirty="0"/>
              <a:t> “You have no value”</a:t>
            </a:r>
          </a:p>
          <a:p>
            <a:pPr marL="0" indent="0">
              <a:buNone/>
            </a:pPr>
            <a:endParaRPr lang="en-AU" b="1" i="1" dirty="0" smtClean="0"/>
          </a:p>
          <a:p>
            <a:pPr marL="0" indent="0">
              <a:buNone/>
            </a:pPr>
            <a:r>
              <a:rPr lang="en-AU" b="1" i="1" dirty="0" smtClean="0"/>
              <a:t>	 </a:t>
            </a:r>
            <a:r>
              <a:rPr lang="en-AU" sz="4800" b="1" i="1" dirty="0" smtClean="0"/>
              <a:t>Who </a:t>
            </a:r>
            <a:r>
              <a:rPr lang="en-AU" sz="4800" b="1" i="1" dirty="0"/>
              <a:t>have you believed?</a:t>
            </a:r>
            <a:endParaRPr lang="en-AU" sz="4800" b="1" dirty="0"/>
          </a:p>
          <a:p>
            <a:endParaRPr lang="en-AU" dirty="0"/>
          </a:p>
        </p:txBody>
      </p:sp>
    </p:spTree>
    <p:extLst>
      <p:ext uri="{BB962C8B-B14F-4D97-AF65-F5344CB8AC3E}">
        <p14:creationId xmlns:p14="http://schemas.microsoft.com/office/powerpoint/2010/main" val="559599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additive="base">
                                        <p:cTn id="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anim calcmode="lin" valueType="num">
                                      <p:cBhvr additive="base">
                                        <p:cTn id="1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anim calcmode="lin" valueType="num">
                                      <p:cBhvr additive="base">
                                        <p:cTn id="1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79</TotalTime>
  <Words>396</Words>
  <Application>Microsoft Office PowerPoint</Application>
  <PresentationFormat>On-screen Show (4:3)</PresentationFormat>
  <Paragraphs>122</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Trek</vt:lpstr>
      <vt:lpstr>PowerPoint Presentation</vt:lpstr>
      <vt:lpstr>Recap</vt:lpstr>
      <vt:lpstr>PowerPoint Presentation</vt:lpstr>
      <vt:lpstr>New Identity</vt:lpstr>
      <vt:lpstr>New Identity</vt:lpstr>
      <vt:lpstr>New Identity</vt:lpstr>
      <vt:lpstr>New Identity</vt:lpstr>
      <vt:lpstr>New Identity</vt:lpstr>
      <vt:lpstr>New Identity</vt:lpstr>
      <vt:lpstr>New Identity</vt:lpstr>
      <vt:lpstr>New Identity</vt:lpstr>
      <vt:lpstr>New Identity</vt:lpstr>
      <vt:lpstr>New Identity</vt:lpstr>
      <vt:lpstr>New Identity</vt:lpstr>
      <vt:lpstr>New Identity</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Garry</dc:creator>
  <cp:lastModifiedBy>Garry</cp:lastModifiedBy>
  <cp:revision>9</cp:revision>
  <dcterms:created xsi:type="dcterms:W3CDTF">2006-08-16T00:00:00Z</dcterms:created>
  <dcterms:modified xsi:type="dcterms:W3CDTF">2021-01-30T21:42:46Z</dcterms:modified>
</cp:coreProperties>
</file>