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1" r:id="rId8"/>
    <p:sldId id="268" r:id="rId9"/>
    <p:sldId id="262" r:id="rId10"/>
    <p:sldId id="271" r:id="rId11"/>
    <p:sldId id="263" r:id="rId12"/>
    <p:sldId id="264" r:id="rId13"/>
    <p:sldId id="270" r:id="rId14"/>
    <p:sldId id="269" r:id="rId15"/>
    <p:sldId id="265" r:id="rId16"/>
    <p:sldId id="260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152400"/>
            <a:ext cx="5937755" cy="9144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Recap</a:t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1"/>
            <a:ext cx="7772399" cy="4825628"/>
          </a:xfrm>
        </p:spPr>
        <p:txBody>
          <a:bodyPr/>
          <a:lstStyle/>
          <a:p>
            <a:pPr marL="0" marR="180340" lvl="0" indent="0">
              <a:buNone/>
            </a:pPr>
            <a:r>
              <a:rPr lang="en-AU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1. NEW ERA</a:t>
            </a:r>
          </a:p>
          <a:p>
            <a:pPr marL="0" marR="180340" lvl="0" indent="0">
              <a:buNone/>
            </a:pPr>
            <a:r>
              <a:rPr lang="en-A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a/ </a:t>
            </a:r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New kingdom</a:t>
            </a:r>
          </a:p>
          <a:p>
            <a:pPr marL="0" marR="180340" lvl="0" indent="0">
              <a:buNone/>
            </a:pPr>
            <a:r>
              <a:rPr lang="en-A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b/ </a:t>
            </a:r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New covenant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2384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marL="0" indent="0">
              <a:buNone/>
            </a:pPr>
            <a:r>
              <a:rPr lang="en-AU" b="1" baseline="30000" dirty="0"/>
              <a:t> </a:t>
            </a:r>
            <a:r>
              <a:rPr lang="en-AU" sz="4400" dirty="0">
                <a:cs typeface="Calibri" panose="020F0502020204030204" pitchFamily="34" charset="0"/>
              </a:rPr>
              <a:t>Love does not delight in evil but rejoices with the truth. </a:t>
            </a:r>
            <a:endParaRPr lang="en-AU" sz="4400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AU" sz="4400" dirty="0" smtClean="0">
                <a:cs typeface="Calibri" panose="020F0502020204030204" pitchFamily="34" charset="0"/>
              </a:rPr>
              <a:t>It always protects, always trusts, always Hopes, always perseveres.</a:t>
            </a:r>
            <a:r>
              <a:rPr lang="en-AU" sz="4400" baseline="30000" dirty="0"/>
              <a:t> 1Cor 13: 6</a:t>
            </a:r>
            <a:r>
              <a:rPr lang="en-AU" sz="4400" b="1" baseline="30000" dirty="0" smtClean="0">
                <a:cs typeface="Calibri" panose="020F0502020204030204" pitchFamily="34" charset="0"/>
              </a:rPr>
              <a:t> </a:t>
            </a:r>
            <a:endParaRPr lang="en-AU" sz="44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51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228600"/>
            <a:ext cx="5937755" cy="1295400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</a:t>
            </a:r>
            <a: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 A NEW FUTURE</a:t>
            </a:r>
            <a:b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 fontScale="92500" lnSpcReduction="20000"/>
          </a:bodyPr>
          <a:lstStyle/>
          <a:p>
            <a:pPr marL="0" marR="180340" lvl="0" indent="0">
              <a:buNone/>
            </a:pPr>
            <a:r>
              <a:rPr lang="en-AU" sz="40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 NEW DESIRES</a:t>
            </a:r>
            <a:endParaRPr lang="en-A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r>
              <a:rPr lang="en-AU" sz="4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Heart </a:t>
            </a:r>
            <a:r>
              <a:rPr lang="en-AU" sz="4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changes</a:t>
            </a:r>
            <a:endParaRPr lang="en-AU" sz="4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Attend church</a:t>
            </a:r>
            <a:endParaRPr lang="en-A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Desire </a:t>
            </a:r>
            <a:r>
              <a:rPr lang="en-AU" sz="4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Pray</a:t>
            </a:r>
            <a:endParaRPr lang="en-AU" sz="4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Desire To worship</a:t>
            </a:r>
            <a:endParaRPr lang="en-A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Willingness to give</a:t>
            </a:r>
            <a:endParaRPr lang="en-A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 with God’s people</a:t>
            </a:r>
            <a:endParaRPr lang="en-A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 Serve on our “day off!”</a:t>
            </a:r>
            <a:endParaRPr lang="en-A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Concern </a:t>
            </a:r>
            <a:r>
              <a:rPr lang="en-AU" sz="4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 </a:t>
            </a:r>
            <a:r>
              <a:rPr lang="en-AU" sz="40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lonely</a:t>
            </a:r>
            <a:endParaRPr lang="en-AU" sz="40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marR="180340" lvl="1" indent="-342900">
              <a:buFont typeface="Courier New" panose="02070309020205020404" pitchFamily="49" charset="0"/>
              <a:buChar char="o"/>
            </a:pPr>
            <a:r>
              <a:rPr lang="en-AU" sz="4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Care for the vulnerable, hurting</a:t>
            </a:r>
            <a:r>
              <a:rPr lang="en-AU" sz="4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66578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15240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5/ A NEW FUTURE</a:t>
            </a:r>
            <a:b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0" marR="180340" lvl="0" indent="0">
              <a:buNone/>
            </a:pPr>
            <a:r>
              <a:rPr lang="en-AU" sz="32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3/ NEW MISSIONAL PURPOSE</a:t>
            </a:r>
            <a:endParaRPr lang="en-A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180340">
              <a:spcAft>
                <a:spcPts val="0"/>
              </a:spcAft>
            </a:pPr>
            <a:r>
              <a:rPr lang="en-AU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r>
              <a:rPr lang="en-AU" sz="3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Fishermen… </a:t>
            </a:r>
            <a:r>
              <a:rPr lang="en-AU" sz="32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Became fishers… of MEN… who</a:t>
            </a:r>
          </a:p>
          <a:p>
            <a:pPr marL="0" marR="180340" lvl="0" indent="0">
              <a:buNone/>
            </a:pPr>
            <a:r>
              <a:rPr lang="en-AU" sz="32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Became Shepherds (carers of people)</a:t>
            </a:r>
            <a:endParaRPr lang="en-A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309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2050" name="Picture 2" descr="C:\Users\Garry\Desktop\download (1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13814"/>
            <a:ext cx="4343400" cy="652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3443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15240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5/ A NEW FUTURE</a:t>
            </a:r>
            <a:b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0" marR="180340" lvl="0" indent="0">
              <a:buNone/>
            </a:pPr>
            <a:r>
              <a:rPr lang="en-AU" sz="32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3/ NEW MISSIONAL PURPOSE</a:t>
            </a:r>
            <a:endParaRPr lang="en-A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180340">
              <a:spcAft>
                <a:spcPts val="0"/>
              </a:spcAft>
            </a:pPr>
            <a:r>
              <a:rPr lang="en-AU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A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r>
              <a:rPr lang="en-AU" sz="3200" b="1" baseline="30000" dirty="0"/>
              <a:t>18 </a:t>
            </a:r>
            <a:r>
              <a:rPr lang="en-AU" sz="3200" dirty="0"/>
              <a:t>Then Jesus came to them and said, “All authority in heaven and on earth has been given to me. </a:t>
            </a:r>
            <a:r>
              <a:rPr lang="en-AU" sz="3200" b="1" baseline="30000" dirty="0"/>
              <a:t>19 </a:t>
            </a:r>
            <a:r>
              <a:rPr lang="en-AU" sz="3200" dirty="0"/>
              <a:t>Therefore go and make disciples of all nations, baptizing them in the name of the Father and of the Son and of the Holy Spirit, </a:t>
            </a:r>
            <a:r>
              <a:rPr lang="en-AU" sz="3200" b="1" baseline="30000" dirty="0"/>
              <a:t>20 </a:t>
            </a:r>
            <a:r>
              <a:rPr lang="en-AU" sz="3200" dirty="0"/>
              <a:t>and teaching them to obey everything I have commanded you. And surely I am with you always, to the very end of the age</a:t>
            </a:r>
            <a:r>
              <a:rPr lang="en-AU" sz="3200" dirty="0" smtClean="0"/>
              <a:t>.” Matt 28</a:t>
            </a:r>
            <a:endParaRPr lang="en-A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777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4572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5/ A NEW FUTURE</a:t>
            </a:r>
            <a:b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0" marR="180340" indent="0">
              <a:buNone/>
            </a:pPr>
            <a:r>
              <a:rPr lang="en-AU" sz="7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AU" sz="72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HOPE</a:t>
            </a:r>
            <a:endParaRPr lang="en-AU" sz="72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r>
              <a:rPr lang="en-AU" sz="7200" b="1" dirty="0"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AU" sz="72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DESIRES  </a:t>
            </a:r>
            <a:endParaRPr lang="en-AU" sz="72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indent="0">
              <a:buNone/>
            </a:pPr>
            <a:r>
              <a:rPr lang="en-AU" sz="7200" b="1" dirty="0">
                <a:solidFill>
                  <a:schemeClr val="bg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3. </a:t>
            </a:r>
            <a:r>
              <a:rPr lang="en-AU" sz="72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PURPOSE</a:t>
            </a:r>
            <a:endParaRPr lang="en-AU" sz="72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100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E7034FF-F3E5-4FC4-A1D2-C7033FCBE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BF0F8FE-9BCA-44D9-923A-1D6DF9A8BF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7545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0200" y="228600"/>
            <a:ext cx="5937755" cy="9144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Recap</a:t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14401"/>
            <a:ext cx="7772399" cy="4825628"/>
          </a:xfrm>
        </p:spPr>
        <p:txBody>
          <a:bodyPr/>
          <a:lstStyle/>
          <a:p>
            <a:pPr marL="0" marR="180340" lvl="0" indent="0">
              <a:buNone/>
            </a:pPr>
            <a:r>
              <a:rPr lang="en-AU" sz="28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2. </a:t>
            </a:r>
            <a:r>
              <a:rPr lang="en-AU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NEW LIFE- 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marR="180340"/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a/ Eternal life </a:t>
            </a:r>
          </a:p>
          <a:p>
            <a:pPr marL="457200" marR="180340"/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b/ meaningful life </a:t>
            </a:r>
          </a:p>
          <a:p>
            <a:pPr marL="457200" marR="180340"/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c/ Abundant life- fulfilling life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71845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609600"/>
            <a:ext cx="5937755" cy="990600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Recap</a:t>
            </a: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1"/>
            <a:ext cx="7772399" cy="4901828"/>
          </a:xfrm>
        </p:spPr>
        <p:txBody>
          <a:bodyPr>
            <a:normAutofit lnSpcReduction="10000"/>
          </a:bodyPr>
          <a:lstStyle/>
          <a:p>
            <a:pPr marL="0" marR="180340" lvl="0" indent="0">
              <a:buNone/>
            </a:pPr>
            <a:r>
              <a:rPr lang="en-AU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3/ NEW IDENTITY- 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marR="180340">
              <a:spcAft>
                <a:spcPts val="0"/>
              </a:spcAft>
            </a:pPr>
            <a:r>
              <a:rPr lang="en-AU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All that God says about you- the devils whispers lies designed to harm and destroy you  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forgiven</a:t>
            </a: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Righteous…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Acceptable…. </a:t>
            </a: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His child …. </a:t>
            </a: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have Authority… </a:t>
            </a: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of great Value (treasured possession) </a:t>
            </a:r>
          </a:p>
          <a:p>
            <a:pPr marL="342900" marR="180340" lvl="0" indent="-342900">
              <a:buFont typeface="+mj-lt"/>
              <a:buAutoNum type="arabicPeriod"/>
            </a:pPr>
            <a:r>
              <a:rPr lang="en-AU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God says you are dearly loved…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marR="180340"/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80340" marR="180340"/>
            <a:r>
              <a:rPr lang="en-AU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Lies that we believe… begin to harm and destroy us…</a:t>
            </a:r>
            <a:endParaRPr lang="en-A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64935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10668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Recap</a:t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0" marR="180340" lvl="0" indent="0">
              <a:buNone/>
            </a:pPr>
            <a:r>
              <a:rPr lang="en-AU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4/ NEW CHARACTER</a:t>
            </a:r>
          </a:p>
          <a:p>
            <a:pPr marL="0" marR="180340" lvl="0" indent="0">
              <a:buNone/>
            </a:pPr>
            <a:r>
              <a:rPr lang="en-AU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Character:</a:t>
            </a:r>
            <a:r>
              <a:rPr lang="en-AU" sz="3600" i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Values / attitudes you have chosen &amp; embraced, that determine your thoughts, words &amp; actions</a:t>
            </a:r>
            <a:endParaRPr lang="en-A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80340" lvl="0" indent="-342900"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AU" sz="3600" i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real YOU</a:t>
            </a:r>
            <a:endParaRPr lang="en-A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80340" lvl="0" indent="-342900">
              <a:spcAft>
                <a:spcPts val="300"/>
              </a:spcAft>
              <a:buFont typeface="Symbol" panose="05050102010706020507" pitchFamily="18" charset="2"/>
              <a:buChar char=""/>
            </a:pPr>
            <a:r>
              <a:rPr lang="en-AU" sz="3600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what we do </a:t>
            </a:r>
            <a:r>
              <a:rPr lang="en-AU" sz="3600" b="1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when no one is watching </a:t>
            </a:r>
            <a:r>
              <a:rPr lang="en-AU" sz="3600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 </a:t>
            </a:r>
            <a:r>
              <a:rPr lang="en-AU" sz="3600" b="1" dirty="0"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under </a:t>
            </a:r>
            <a:r>
              <a:rPr lang="en-A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pressure</a:t>
            </a:r>
            <a:endParaRPr lang="en-AU" sz="3600" b="1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319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10668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Recap</a:t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0" marR="180340" lvl="0" indent="0">
              <a:buNone/>
            </a:pPr>
            <a:r>
              <a:rPr lang="en-AU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4/ NEW CHARACTER</a:t>
            </a:r>
          </a:p>
          <a:p>
            <a:pPr marL="0" marR="180340" indent="0">
              <a:spcAft>
                <a:spcPts val="0"/>
              </a:spcAft>
              <a:buNone/>
            </a:pPr>
            <a:r>
              <a:rPr lang="en-AU" sz="2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Change </a:t>
            </a:r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occurs as we stay attached to Jesus </a:t>
            </a:r>
          </a:p>
          <a:p>
            <a:pPr marL="0" marR="180340" indent="0">
              <a:spcAft>
                <a:spcPts val="0"/>
              </a:spcAft>
              <a:buNone/>
            </a:pPr>
            <a:r>
              <a:rPr lang="en-AU" sz="2800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</a:t>
            </a:r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fruit (outcome) of staying attached is character change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180340">
              <a:spcAft>
                <a:spcPts val="0"/>
              </a:spcAft>
            </a:pPr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Love, Joy, Peace, Patience, Kindness, gentleness, goodness, faithfulness &amp; self-control… and courage, boldness… </a:t>
            </a:r>
            <a:r>
              <a:rPr lang="en-AU" sz="2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ie</a:t>
            </a:r>
            <a:r>
              <a:rPr lang="en-A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all the character qualities that lead us to be like Christ… 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428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10668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>Recap</a:t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0" marR="180340" lvl="0" indent="0">
              <a:buNone/>
            </a:pPr>
            <a:r>
              <a:rPr lang="en-AU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4/ NEW CHARACTER</a:t>
            </a:r>
          </a:p>
          <a:p>
            <a:pPr marL="0" marR="180340" indent="0">
              <a:spcAft>
                <a:spcPts val="0"/>
              </a:spcAft>
              <a:buNone/>
            </a:pPr>
            <a:endParaRPr lang="en-AU" sz="28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80340" indent="0">
              <a:spcAft>
                <a:spcPts val="0"/>
              </a:spcAft>
              <a:buNone/>
            </a:pPr>
            <a:r>
              <a:rPr lang="en-AU" sz="4000" dirty="0" smtClean="0"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Transformation </a:t>
            </a:r>
            <a:r>
              <a:rPr lang="en-AU" sz="4000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is something God does - </a:t>
            </a:r>
            <a:r>
              <a:rPr lang="en-AU" sz="4000" u="sng" dirty="0">
                <a:solidFill>
                  <a:srgbClr val="333333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mostly with us, not to us</a:t>
            </a:r>
            <a:endParaRPr lang="en-AU" sz="4000" dirty="0"/>
          </a:p>
        </p:txBody>
      </p:sp>
    </p:spTree>
    <p:extLst>
      <p:ext uri="{BB962C8B-B14F-4D97-AF65-F5344CB8AC3E}">
        <p14:creationId xmlns:p14="http://schemas.microsoft.com/office/powerpoint/2010/main" val="4164909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800" y="304800"/>
            <a:ext cx="616635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AU" sz="2400" b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</a:t>
            </a:r>
            <a: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/ A NEW FUTURE</a:t>
            </a:r>
            <a:b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342900" marR="180340" lvl="0" indent="-342900">
              <a:buFont typeface="+mj-lt"/>
              <a:buAutoNum type="arabicPeriod"/>
            </a:pPr>
            <a:r>
              <a:rPr lang="en-AU" sz="3200" b="1" u="sng" dirty="0" smtClean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Restored </a:t>
            </a:r>
            <a:r>
              <a:rPr lang="en-AU" sz="32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HOPE</a:t>
            </a:r>
            <a:endParaRPr lang="en-A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endParaRPr lang="en-AU" sz="1800" b="1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80340" lvl="0" indent="0">
              <a:buNone/>
            </a:pPr>
            <a:r>
              <a:rPr lang="en-AU" sz="3200" i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I know the plans I have for you,” declares the </a:t>
            </a:r>
            <a:r>
              <a:rPr lang="en-AU" sz="3200" i="1" cap="small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Lord</a:t>
            </a:r>
            <a:r>
              <a:rPr lang="en-AU" sz="3200" i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“plans to prosper you and not to harm you, plans to give you hope and a future.</a:t>
            </a:r>
            <a:r>
              <a:rPr lang="en-AU" sz="3200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AU" i="1" dirty="0" err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Jer</a:t>
            </a:r>
            <a:r>
              <a:rPr lang="en-AU" i="1" dirty="0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29</a:t>
            </a: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lv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84657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C:\Users\Garry\Desktop\images (4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081" y="0"/>
            <a:ext cx="102033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182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8F7D68-0921-4F9F-A72E-77BA89D25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045" y="-1"/>
            <a:ext cx="5937755" cy="457201"/>
          </a:xfrm>
        </p:spPr>
        <p:txBody>
          <a:bodyPr>
            <a:normAutofit fontScale="90000"/>
          </a:bodyPr>
          <a:lstStyle/>
          <a:p>
            <a:pPr algn="l"/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5/ A NEW FUTURE</a:t>
            </a:r>
            <a:br>
              <a:rPr lang="en-AU" sz="2400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AU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595A3FD-4D5D-4252-98DC-7EF5CB82F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38200"/>
            <a:ext cx="7772399" cy="5715000"/>
          </a:xfrm>
        </p:spPr>
        <p:txBody>
          <a:bodyPr>
            <a:normAutofit/>
          </a:bodyPr>
          <a:lstStyle/>
          <a:p>
            <a:pPr marL="342900" marR="180340" lvl="0" indent="-342900">
              <a:buFont typeface="+mj-lt"/>
              <a:buAutoNum type="arabicPeriod"/>
            </a:pPr>
            <a:r>
              <a:rPr lang="en-AU" sz="3200" b="1" u="sng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Restored </a:t>
            </a:r>
            <a:r>
              <a:rPr lang="en-AU" sz="3200" b="1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HOPE</a:t>
            </a:r>
            <a:endParaRPr lang="en-A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180340" lvl="0" indent="-342900">
              <a:buFont typeface="Symbol" panose="05050102010706020507" pitchFamily="18" charset="2"/>
              <a:buChar char=""/>
            </a:pP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80340" indent="0">
              <a:buNone/>
            </a:pPr>
            <a:r>
              <a:rPr lang="en-AU" sz="54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"The local church is the hope of the world.“ </a:t>
            </a: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Bill Hybels </a:t>
            </a:r>
            <a:endParaRPr lang="en-AU" dirty="0" smtClean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180340" indent="0">
              <a:buNone/>
            </a:pPr>
            <a:endParaRPr lang="en-A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en-AU" b="1" dirty="0"/>
              <a:t>We Carry the Truth of Christ</a:t>
            </a:r>
            <a:endParaRPr lang="en-AU" dirty="0"/>
          </a:p>
          <a:p>
            <a:pPr lvl="0"/>
            <a:r>
              <a:rPr lang="en-AU" b="1" dirty="0" smtClean="0"/>
              <a:t>We </a:t>
            </a:r>
            <a:r>
              <a:rPr lang="en-AU" b="1" dirty="0"/>
              <a:t>Are Called to Be Extensions of God's Love</a:t>
            </a:r>
            <a:endParaRPr lang="en-AU" dirty="0"/>
          </a:p>
          <a:p>
            <a:pPr lvl="0"/>
            <a:r>
              <a:rPr lang="en-AU" b="1" dirty="0" smtClean="0"/>
              <a:t>We </a:t>
            </a:r>
            <a:r>
              <a:rPr lang="en-AU" b="1" dirty="0"/>
              <a:t>Stand at the Breach In Intercession</a:t>
            </a:r>
            <a:endParaRPr lang="en-AU" dirty="0"/>
          </a:p>
          <a:p>
            <a:pPr marL="0" marR="180340" lv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72379985"/>
      </p:ext>
    </p:extLst>
  </p:cSld>
  <p:clrMapOvr>
    <a:masterClrMapping/>
  </p:clrMapOvr>
</p:sld>
</file>

<file path=ppt/theme/theme1.xml><?xml version="1.0" encoding="utf-8"?>
<a:theme xmlns:a="http://schemas.openxmlformats.org/drawingml/2006/main" name="Thatch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153</TotalTime>
  <Words>324</Words>
  <Application>Microsoft Office PowerPoint</Application>
  <PresentationFormat>On-screen Show (4:3)</PresentationFormat>
  <Paragraphs>73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Thatch</vt:lpstr>
      <vt:lpstr> Recap </vt:lpstr>
      <vt:lpstr> Recap </vt:lpstr>
      <vt:lpstr>     Recap  </vt:lpstr>
      <vt:lpstr> Recap </vt:lpstr>
      <vt:lpstr> Recap </vt:lpstr>
      <vt:lpstr> Recap </vt:lpstr>
      <vt:lpstr>5/ A NEW FUTURE  </vt:lpstr>
      <vt:lpstr>PowerPoint Presentation</vt:lpstr>
      <vt:lpstr>  5/ A NEW FUTURE  </vt:lpstr>
      <vt:lpstr>PowerPoint Presentation</vt:lpstr>
      <vt:lpstr>  5/ A NEW FUTURE  </vt:lpstr>
      <vt:lpstr>  5/ A NEW FUTURE  </vt:lpstr>
      <vt:lpstr>PowerPoint Presentation</vt:lpstr>
      <vt:lpstr>  5/ A NEW FUTURE  </vt:lpstr>
      <vt:lpstr>  5/ A NEW FUTURE  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Recap </dc:title>
  <dc:creator>Garry</dc:creator>
  <cp:lastModifiedBy>Garry</cp:lastModifiedBy>
  <cp:revision>10</cp:revision>
  <dcterms:created xsi:type="dcterms:W3CDTF">2006-08-16T00:00:00Z</dcterms:created>
  <dcterms:modified xsi:type="dcterms:W3CDTF">2021-02-13T21:52:29Z</dcterms:modified>
</cp:coreProperties>
</file>