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6" r:id="rId4"/>
    <p:sldId id="261" r:id="rId5"/>
    <p:sldId id="262" r:id="rId6"/>
    <p:sldId id="256" r:id="rId7"/>
    <p:sldId id="257" r:id="rId8"/>
    <p:sldId id="258" r:id="rId9"/>
    <p:sldId id="259" r:id="rId10"/>
    <p:sldId id="260" r:id="rId11"/>
    <p:sldId id="267" r:id="rId12"/>
    <p:sldId id="265" r:id="rId13"/>
    <p:sldId id="271" r:id="rId14"/>
    <p:sldId id="272" r:id="rId15"/>
    <p:sldId id="270" r:id="rId16"/>
    <p:sldId id="268" r:id="rId17"/>
    <p:sldId id="273" r:id="rId18"/>
    <p:sldId id="274" r:id="rId19"/>
    <p:sldId id="269" r:id="rId20"/>
    <p:sldId id="275" r:id="rId21"/>
    <p:sldId id="276" r:id="rId22"/>
    <p:sldId id="278" r:id="rId23"/>
    <p:sldId id="279" r:id="rId24"/>
    <p:sldId id="280" r:id="rId25"/>
    <p:sldId id="281" r:id="rId26"/>
    <p:sldId id="277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-132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5CD636-A6AC-49BA-8CAF-14CD7D84D2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5D8B736-0307-43C4-B910-F719392A4E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5B8EF5E-CB7F-4A3C-A0D9-7FC782168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9D2F0E7-A147-4921-B1BA-23FC554AB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6A266B-AC8F-42D5-88B9-FD3EF503D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894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9688289-FAE2-4AA1-9D0C-1F028650F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BD847DB-BE11-425E-B563-CF4E06CC45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F27C454-C6F3-4EC5-B093-2C0B611F7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6F8D3AC-2F80-4195-9A29-34EB987C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E485F4D-CAD3-4B22-9A62-4A5CCD899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12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8B72FAB-FC14-4C96-9026-1E3E5677E4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5D1ECC9-1BEF-4500-AB94-6B43155422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AB2EB4-604D-47E8-9369-47C55B229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8674CD5-DC9F-41A8-A49E-CF465A6A8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AA8DC30-1B66-4F1C-BF2C-AC785DCDA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863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2E2240F-E55B-44DD-843D-2C68C2B7C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B1139BA-0427-4E3E-BDDD-F8AB37029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85134E7-28DF-4150-99E2-F4C667930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9776304-0A7B-471A-A080-C5BCC53DB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8A68D1F-0FE9-4DAA-8C7B-A67453EF7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5207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93D0617-25C1-44DA-8EBD-D186A5B83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B0E5D94-B9AB-477C-9E05-F60F5FA1E5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628D998-0C39-4F53-AFC2-BA21561AE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F7C3CFE-67E7-4A0D-8151-B349DF750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14AC74D-E67D-4848-9E84-0486731DC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4925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ECD0C4-90CE-4D85-9E62-E33918AC9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91F3B49-0B5C-45BD-9102-C803660A67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0F9B8B8-B60C-4344-BB33-9D7D4AF245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64BC49E-94A9-49E5-B27B-2AF9C6398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3782910-1618-48DB-9CE3-255241620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9D33267-E8AC-497B-8AAF-A81C810BE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1931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876099-C874-4FF7-B415-25A660426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8D00616-A477-480F-97FC-0AC7379CB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773F0D1-5B28-400F-BAC9-D7ADB3F1E1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BE9BDA6-73D6-48E8-8186-E5ECB4281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4D27CE7-6725-4132-BE10-B580AF503B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9A6CDF2-C1A4-474A-8F0F-9FB4A95B7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259C25B-64E5-4778-AA61-61186D289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94F5F4F-273E-4C47-8652-C39113357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5444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B3C7D8E-12E7-4FD7-B223-5D48A5D07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F230D28-517B-47B1-A4E1-2967E2537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872AE49-61E1-4344-A4E1-611C25D83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80692F6-CF65-4773-9F3E-D6A995F8D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9648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5913C083-A8BA-4094-8530-A10FB36A1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37F6C03-6D98-4EA3-B481-28B262851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249EA51A-E70A-40FD-B517-B604C7DB7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5667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FF6B2D-823F-4940-BF13-5337910FC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3ED7214-4F1E-40E0-981A-8BD6D99FB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0301B8-7C3D-4612-9A5A-6E6F6E41DF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EF9B0BF-8461-424E-A50A-5AEC31B4D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4CCBDF0-6290-48CD-BE8A-ED1E8C16B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1CF7FB6-FBDA-477D-82BA-32AA5CA2D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7602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775C72-0E21-47C2-884C-D55BBD198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C55A035-7E8C-4DCA-BCD7-8D326A7866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5C6FCF6-9FE1-47B2-A651-684C4D5769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450105F-D895-489E-9D94-A0801F6C9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B6CCAAF-ABB3-4BFE-860D-9668E85E6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40B6742-88DC-490F-88C6-B496CA224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2095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8BF696F-0D09-4151-AB42-220E3A1DD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0AB59F7-3BDF-4AF7-9387-D3F5EF32F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E5FC511-96BA-44A6-9E5E-0B1FE645A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93C0A-49C5-4A1B-923E-78F82B115293}" type="datetimeFigureOut">
              <a:rPr lang="en-AU" smtClean="0"/>
              <a:t>21/02/2021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E4B987C-2220-48F3-BA6F-26260565BF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28D5E73-55E1-4A51-95A9-91925140E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63CDB-3BFB-4F08-B590-BAFEC42C5F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427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9626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5E50CBE6-A136-4A60-9390-B7FCCBD852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2835"/>
            <a:ext cx="12076253" cy="8050835"/>
          </a:xfr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1475741-5E58-408C-A535-AA99CC564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379" y="-128170"/>
            <a:ext cx="10515600" cy="1325563"/>
          </a:xfrm>
        </p:spPr>
        <p:txBody>
          <a:bodyPr/>
          <a:lstStyle/>
          <a:p>
            <a:r>
              <a:rPr lang="en-AU" dirty="0" smtClean="0"/>
              <a:t>From Abraham’s </a:t>
            </a:r>
            <a:r>
              <a:rPr lang="en-AU" dirty="0" err="1" smtClean="0"/>
              <a:t>homesite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710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b="1" dirty="0" smtClean="0"/>
              <a:t>Dry places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62526"/>
            <a:ext cx="10515600" cy="5214437"/>
          </a:xfrm>
        </p:spPr>
        <p:txBody>
          <a:bodyPr/>
          <a:lstStyle/>
          <a:p>
            <a:pPr marL="0" indent="0">
              <a:buNone/>
            </a:pPr>
            <a:r>
              <a:rPr lang="en-AU" i="1" dirty="0" smtClean="0"/>
              <a:t>DESERT</a:t>
            </a:r>
            <a:r>
              <a:rPr lang="en-AU" i="1" dirty="0"/>
              <a:t>... </a:t>
            </a:r>
            <a:r>
              <a:rPr lang="en-AU" i="1" dirty="0" smtClean="0"/>
              <a:t> </a:t>
            </a:r>
            <a:r>
              <a:rPr lang="en-AU" i="1" dirty="0"/>
              <a:t>the perfect </a:t>
            </a:r>
            <a:r>
              <a:rPr lang="en-AU" i="1" dirty="0" smtClean="0"/>
              <a:t>place to learn</a:t>
            </a:r>
            <a:endParaRPr lang="en-AU" dirty="0"/>
          </a:p>
          <a:p>
            <a:pPr lvl="0"/>
            <a:r>
              <a:rPr lang="en-AU" i="1" dirty="0"/>
              <a:t>To learn to trust God to provide - </a:t>
            </a:r>
            <a:r>
              <a:rPr lang="en-AU" i="1" u="sng" dirty="0"/>
              <a:t>food &amp; water</a:t>
            </a:r>
            <a:endParaRPr lang="en-AU" u="sng" dirty="0"/>
          </a:p>
          <a:p>
            <a:pPr lvl="0"/>
            <a:r>
              <a:rPr lang="en-AU" i="1" dirty="0"/>
              <a:t>Trust God to provide their</a:t>
            </a:r>
            <a:r>
              <a:rPr lang="en-AU" i="1" u="sng" dirty="0"/>
              <a:t> clothing and shelter</a:t>
            </a:r>
            <a:endParaRPr lang="en-AU" dirty="0"/>
          </a:p>
          <a:p>
            <a:pPr lvl="0"/>
            <a:r>
              <a:rPr lang="en-AU" i="1" dirty="0"/>
              <a:t>Trust God to </a:t>
            </a:r>
            <a:r>
              <a:rPr lang="en-AU" i="1" u="sng" dirty="0"/>
              <a:t>protect them</a:t>
            </a:r>
            <a:endParaRPr lang="en-AU" dirty="0"/>
          </a:p>
          <a:p>
            <a:pPr lvl="0"/>
            <a:r>
              <a:rPr lang="en-AU" i="1" dirty="0"/>
              <a:t>Rely on God to </a:t>
            </a:r>
            <a:r>
              <a:rPr lang="en-AU" i="1" u="sng" dirty="0"/>
              <a:t>keep them healthy</a:t>
            </a:r>
            <a:r>
              <a:rPr lang="en-AU" i="1" dirty="0" smtClean="0"/>
              <a:t>…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316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87908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138823"/>
          </a:xfrm>
        </p:spPr>
        <p:txBody>
          <a:bodyPr/>
          <a:lstStyle/>
          <a:p>
            <a:r>
              <a:rPr lang="en-AU" b="1" dirty="0" smtClean="0"/>
              <a:t>Dry seasons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02368"/>
            <a:ext cx="10515600" cy="5274595"/>
          </a:xfrm>
        </p:spPr>
        <p:txBody>
          <a:bodyPr>
            <a:normAutofit/>
          </a:bodyPr>
          <a:lstStyle/>
          <a:p>
            <a:r>
              <a:rPr lang="en-AU" sz="3200" dirty="0" smtClean="0"/>
              <a:t>Abraham</a:t>
            </a:r>
          </a:p>
          <a:p>
            <a:endParaRPr lang="en-AU" sz="3200" dirty="0"/>
          </a:p>
          <a:p>
            <a:endParaRPr lang="en-AU" sz="3200" dirty="0" smtClean="0"/>
          </a:p>
          <a:p>
            <a:pPr marL="0" indent="0">
              <a:buNone/>
            </a:pPr>
            <a:r>
              <a:rPr lang="en-AU" sz="3200" b="1" i="1" baseline="30000" dirty="0">
                <a:solidFill>
                  <a:srgbClr val="C00000"/>
                </a:solidFill>
              </a:rPr>
              <a:t>10 </a:t>
            </a:r>
            <a:r>
              <a:rPr lang="en-AU" sz="3200" i="1" dirty="0">
                <a:solidFill>
                  <a:srgbClr val="C00000"/>
                </a:solidFill>
              </a:rPr>
              <a:t>Now there was a famine in the land, and Abram went down to Egypt to live there for a while because the famine was severe.</a:t>
            </a:r>
            <a:endParaRPr lang="en-A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19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87908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138823"/>
          </a:xfrm>
        </p:spPr>
        <p:txBody>
          <a:bodyPr/>
          <a:lstStyle/>
          <a:p>
            <a:r>
              <a:rPr lang="en-AU" b="1" dirty="0" smtClean="0"/>
              <a:t>Dry seasons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02368"/>
            <a:ext cx="10515600" cy="5274595"/>
          </a:xfrm>
        </p:spPr>
        <p:txBody>
          <a:bodyPr>
            <a:normAutofit/>
          </a:bodyPr>
          <a:lstStyle/>
          <a:p>
            <a:r>
              <a:rPr lang="en-AU" sz="3200" dirty="0" smtClean="0"/>
              <a:t>Abraham</a:t>
            </a:r>
          </a:p>
          <a:p>
            <a:r>
              <a:rPr lang="en-AU" sz="3200" dirty="0" smtClean="0"/>
              <a:t>Isaac</a:t>
            </a:r>
          </a:p>
          <a:p>
            <a:pPr marL="0" indent="0">
              <a:buNone/>
            </a:pPr>
            <a:endParaRPr lang="en-AU" sz="3200" baseline="30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AU" sz="3200" baseline="30000" dirty="0" smtClean="0">
                <a:solidFill>
                  <a:srgbClr val="C00000"/>
                </a:solidFill>
              </a:rPr>
              <a:t>26:1</a:t>
            </a:r>
            <a:r>
              <a:rPr lang="en-AU" sz="3200" b="1" baseline="30000" dirty="0">
                <a:solidFill>
                  <a:srgbClr val="C00000"/>
                </a:solidFill>
              </a:rPr>
              <a:t> </a:t>
            </a:r>
            <a:r>
              <a:rPr lang="en-AU" sz="3200" i="1" dirty="0">
                <a:solidFill>
                  <a:srgbClr val="C00000"/>
                </a:solidFill>
              </a:rPr>
              <a:t>Now there was a famine in the land—besides the previous famine in Abraham’s time</a:t>
            </a:r>
            <a:endParaRPr lang="en-A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7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87908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138823"/>
          </a:xfrm>
        </p:spPr>
        <p:txBody>
          <a:bodyPr/>
          <a:lstStyle/>
          <a:p>
            <a:r>
              <a:rPr lang="en-AU" b="1" dirty="0" smtClean="0"/>
              <a:t>Dry seasons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02368"/>
            <a:ext cx="10515600" cy="5274595"/>
          </a:xfrm>
        </p:spPr>
        <p:txBody>
          <a:bodyPr>
            <a:normAutofit lnSpcReduction="10000"/>
          </a:bodyPr>
          <a:lstStyle/>
          <a:p>
            <a:r>
              <a:rPr lang="en-AU" sz="3200" dirty="0" smtClean="0"/>
              <a:t>Abraham</a:t>
            </a:r>
          </a:p>
          <a:p>
            <a:r>
              <a:rPr lang="en-AU" sz="3200" dirty="0" smtClean="0"/>
              <a:t>Isaac</a:t>
            </a:r>
            <a:endParaRPr lang="en-AU" sz="3200" baseline="30000" dirty="0" smtClean="0">
              <a:solidFill>
                <a:srgbClr val="C00000"/>
              </a:solidFill>
            </a:endParaRPr>
          </a:p>
          <a:p>
            <a:pPr lvl="0"/>
            <a:r>
              <a:rPr lang="en-AU" sz="3200" dirty="0"/>
              <a:t>Jacob </a:t>
            </a:r>
            <a:endParaRPr lang="en-AU" sz="3200" dirty="0" smtClean="0"/>
          </a:p>
          <a:p>
            <a:pPr lvl="0"/>
            <a:r>
              <a:rPr lang="en-AU" sz="3200" dirty="0" smtClean="0"/>
              <a:t>Joseph </a:t>
            </a:r>
            <a:endParaRPr lang="en-AU" sz="3200" dirty="0"/>
          </a:p>
          <a:p>
            <a:pPr lvl="0"/>
            <a:r>
              <a:rPr lang="en-AU" sz="3200" dirty="0" smtClean="0"/>
              <a:t>Ruth </a:t>
            </a:r>
            <a:r>
              <a:rPr lang="en-AU" sz="3200" dirty="0"/>
              <a:t>begins with a </a:t>
            </a:r>
            <a:r>
              <a:rPr lang="en-AU" sz="3200" dirty="0" smtClean="0"/>
              <a:t>famine</a:t>
            </a:r>
            <a:endParaRPr lang="en-AU" sz="3200" dirty="0"/>
          </a:p>
          <a:p>
            <a:pPr lvl="0"/>
            <a:r>
              <a:rPr lang="en-AU" sz="3200" dirty="0"/>
              <a:t>David experienced famine</a:t>
            </a:r>
          </a:p>
          <a:p>
            <a:pPr lvl="0"/>
            <a:r>
              <a:rPr lang="en-AU" sz="3200" dirty="0"/>
              <a:t>Elijah </a:t>
            </a:r>
            <a:endParaRPr lang="en-AU" sz="3200" dirty="0" smtClean="0"/>
          </a:p>
          <a:p>
            <a:pPr lvl="0"/>
            <a:r>
              <a:rPr lang="en-AU" sz="3200" dirty="0" smtClean="0"/>
              <a:t>Elisha </a:t>
            </a:r>
            <a:endParaRPr lang="en-AU" sz="3200" dirty="0"/>
          </a:p>
          <a:p>
            <a:pPr lvl="0"/>
            <a:r>
              <a:rPr lang="en-AU" sz="3200" dirty="0"/>
              <a:t>Zedekiah </a:t>
            </a:r>
            <a:endParaRPr lang="en-AU" sz="3200" dirty="0" smtClean="0"/>
          </a:p>
          <a:p>
            <a:pPr lvl="0"/>
            <a:r>
              <a:rPr lang="en-AU" sz="3200" dirty="0" smtClean="0"/>
              <a:t>Nehemiah </a:t>
            </a:r>
            <a:endParaRPr lang="en-A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80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b="1" dirty="0" smtClean="0"/>
              <a:t>Dry places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82053"/>
            <a:ext cx="10515600" cy="5394910"/>
          </a:xfrm>
        </p:spPr>
        <p:txBody>
          <a:bodyPr/>
          <a:lstStyle/>
          <a:p>
            <a:pPr marL="0" indent="0">
              <a:buNone/>
            </a:pPr>
            <a:r>
              <a:rPr lang="en-AU" sz="3600" dirty="0"/>
              <a:t>Places or situations we find </a:t>
            </a:r>
            <a:r>
              <a:rPr lang="en-AU" sz="3600" dirty="0" smtClean="0"/>
              <a:t>ourselves; God seems to have led us- but now you </a:t>
            </a:r>
            <a:r>
              <a:rPr lang="en-AU" sz="3600" dirty="0"/>
              <a:t>wonder </a:t>
            </a:r>
            <a:r>
              <a:rPr lang="en-AU" sz="3600" dirty="0" smtClean="0"/>
              <a:t>why </a:t>
            </a:r>
          </a:p>
          <a:p>
            <a:pPr marL="0" indent="0">
              <a:buNone/>
            </a:pPr>
            <a:endParaRPr lang="en-AU" sz="3600" dirty="0"/>
          </a:p>
          <a:p>
            <a:pPr lvl="0"/>
            <a:r>
              <a:rPr lang="en-AU" sz="3600" dirty="0" smtClean="0"/>
              <a:t>Career </a:t>
            </a:r>
          </a:p>
          <a:p>
            <a:pPr lvl="0"/>
            <a:r>
              <a:rPr lang="en-AU" sz="3600" dirty="0" smtClean="0"/>
              <a:t>Marriage</a:t>
            </a:r>
          </a:p>
          <a:p>
            <a:pPr lvl="0"/>
            <a:r>
              <a:rPr lang="en-AU" sz="3600" dirty="0" smtClean="0"/>
              <a:t>Church</a:t>
            </a:r>
            <a:endParaRPr lang="en-AU" sz="3600" dirty="0"/>
          </a:p>
          <a:p>
            <a:pPr lvl="0"/>
            <a:r>
              <a:rPr lang="en-AU" sz="3600" dirty="0" smtClean="0"/>
              <a:t>A friendship</a:t>
            </a:r>
          </a:p>
          <a:p>
            <a:pPr lvl="0"/>
            <a:r>
              <a:rPr lang="en-AU" sz="3600" dirty="0" smtClean="0"/>
              <a:t>other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210504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138823"/>
          </a:xfrm>
        </p:spPr>
        <p:txBody>
          <a:bodyPr/>
          <a:lstStyle/>
          <a:p>
            <a:r>
              <a:rPr lang="en-AU" b="1" dirty="0" smtClean="0"/>
              <a:t>Dry seasons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AU" sz="4400" dirty="0" smtClean="0"/>
              <a:t>Often God </a:t>
            </a:r>
            <a:r>
              <a:rPr lang="en-AU" sz="4400" dirty="0"/>
              <a:t>leads us into dry places for His reasons and when the dry place has accomplished its purpose, He also leads us out again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928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138823"/>
          </a:xfrm>
        </p:spPr>
        <p:txBody>
          <a:bodyPr/>
          <a:lstStyle/>
          <a:p>
            <a:r>
              <a:rPr lang="en-AU" b="1" dirty="0" smtClean="0"/>
              <a:t>Dry seasons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AU" sz="4400" dirty="0" smtClean="0"/>
              <a:t>Working with God in the dry place…</a:t>
            </a:r>
          </a:p>
          <a:p>
            <a:pPr marL="0" lvl="0" indent="0">
              <a:buNone/>
            </a:pPr>
            <a:endParaRPr lang="en-AU" sz="4400" dirty="0"/>
          </a:p>
          <a:p>
            <a:pPr marL="0" indent="0">
              <a:buNone/>
            </a:pPr>
            <a:r>
              <a:rPr lang="en-AU" sz="3600" dirty="0" smtClean="0"/>
              <a:t>Good questions</a:t>
            </a:r>
          </a:p>
          <a:p>
            <a:pPr lvl="0"/>
            <a:r>
              <a:rPr lang="en-AU" sz="3600" dirty="0"/>
              <a:t>“why have you put me here” </a:t>
            </a:r>
            <a:endParaRPr lang="en-AU" sz="3600" dirty="0" smtClean="0"/>
          </a:p>
          <a:p>
            <a:pPr lvl="0"/>
            <a:r>
              <a:rPr lang="en-AU" sz="3600" dirty="0" smtClean="0"/>
              <a:t>“</a:t>
            </a:r>
            <a:r>
              <a:rPr lang="en-AU" sz="3600" dirty="0"/>
              <a:t>what is it that you want to teach me HERE!”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1374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138823"/>
          </a:xfrm>
        </p:spPr>
        <p:txBody>
          <a:bodyPr/>
          <a:lstStyle/>
          <a:p>
            <a:r>
              <a:rPr lang="en-AU" b="1" dirty="0" smtClean="0"/>
              <a:t>Dry seasons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30968"/>
            <a:ext cx="10515600" cy="504599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AU" sz="4400" dirty="0" smtClean="0"/>
              <a:t>Working with God in the dry place…</a:t>
            </a:r>
            <a:endParaRPr lang="en-AU" sz="4400" dirty="0"/>
          </a:p>
          <a:p>
            <a:pPr marL="0" indent="0">
              <a:buNone/>
            </a:pPr>
            <a:r>
              <a:rPr lang="en-AU" sz="3600" dirty="0" smtClean="0"/>
              <a:t>Are </a:t>
            </a:r>
            <a:r>
              <a:rPr lang="en-AU" sz="3600" dirty="0"/>
              <a:t>you teaching </a:t>
            </a:r>
            <a:r>
              <a:rPr lang="en-AU" sz="3600" dirty="0" smtClean="0"/>
              <a:t>me</a:t>
            </a:r>
          </a:p>
          <a:p>
            <a:pPr lvl="0"/>
            <a:r>
              <a:rPr lang="en-AU" sz="3600" dirty="0"/>
              <a:t>Patience... </a:t>
            </a:r>
            <a:r>
              <a:rPr lang="en-AU" sz="3600" dirty="0" smtClean="0"/>
              <a:t> Please give </a:t>
            </a:r>
            <a:r>
              <a:rPr lang="en-AU" sz="3600" dirty="0"/>
              <a:t>me capacity to </a:t>
            </a:r>
            <a:r>
              <a:rPr lang="en-AU" sz="3600" dirty="0" smtClean="0"/>
              <a:t>wait</a:t>
            </a:r>
            <a:endParaRPr lang="en-AU" sz="3600" dirty="0"/>
          </a:p>
          <a:p>
            <a:pPr lvl="0"/>
            <a:r>
              <a:rPr lang="en-AU" sz="3600" dirty="0" smtClean="0"/>
              <a:t>Perseverance</a:t>
            </a:r>
            <a:r>
              <a:rPr lang="en-AU" sz="3600" dirty="0"/>
              <a:t>… </a:t>
            </a:r>
            <a:r>
              <a:rPr lang="en-AU" sz="3600" dirty="0" smtClean="0"/>
              <a:t>Help me not </a:t>
            </a:r>
            <a:r>
              <a:rPr lang="en-AU" sz="3600" dirty="0"/>
              <a:t>quit </a:t>
            </a:r>
            <a:r>
              <a:rPr lang="en-AU" sz="3600" dirty="0" smtClean="0"/>
              <a:t>prematurely </a:t>
            </a:r>
          </a:p>
          <a:p>
            <a:pPr lvl="0"/>
            <a:r>
              <a:rPr lang="en-AU" sz="3600" dirty="0" smtClean="0"/>
              <a:t>To get </a:t>
            </a:r>
            <a:r>
              <a:rPr lang="en-AU" sz="3600" dirty="0"/>
              <a:t>along with difficult </a:t>
            </a:r>
            <a:r>
              <a:rPr lang="en-AU" sz="3600" dirty="0" smtClean="0"/>
              <a:t>people- change my heart</a:t>
            </a:r>
            <a:endParaRPr lang="en-AU" sz="3600" dirty="0"/>
          </a:p>
          <a:p>
            <a:pPr lvl="0"/>
            <a:r>
              <a:rPr lang="en-AU" sz="3600" dirty="0"/>
              <a:t>Something about </a:t>
            </a:r>
            <a:r>
              <a:rPr lang="en-AU" sz="3600" dirty="0" smtClean="0"/>
              <a:t>authority… give me a humble spirit</a:t>
            </a:r>
          </a:p>
          <a:p>
            <a:pPr lvl="0"/>
            <a:r>
              <a:rPr lang="en-AU" sz="3600" dirty="0" smtClean="0"/>
              <a:t>About me </a:t>
            </a:r>
            <a:r>
              <a:rPr lang="en-AU" sz="3600" dirty="0"/>
              <a:t>my real self</a:t>
            </a:r>
            <a:r>
              <a:rPr lang="en-AU" sz="3600" dirty="0" smtClean="0"/>
              <a:t>...  Open my spiritual eyes</a:t>
            </a:r>
            <a:endParaRPr lang="en-AU" sz="3600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00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10653"/>
            <a:ext cx="10515600" cy="5166310"/>
          </a:xfrm>
        </p:spPr>
        <p:txBody>
          <a:bodyPr>
            <a:normAutofit/>
          </a:bodyPr>
          <a:lstStyle/>
          <a:p>
            <a:pPr lvl="0"/>
            <a:r>
              <a:rPr lang="en-AU" dirty="0"/>
              <a:t>Relationship with God…</a:t>
            </a:r>
          </a:p>
          <a:p>
            <a:pPr lvl="1"/>
            <a:r>
              <a:rPr lang="en-AU" dirty="0" smtClean="0"/>
              <a:t>God feels </a:t>
            </a:r>
            <a:r>
              <a:rPr lang="en-AU" dirty="0"/>
              <a:t>distant - no longer cares </a:t>
            </a:r>
            <a:endParaRPr lang="en-AU" dirty="0" smtClean="0"/>
          </a:p>
          <a:p>
            <a:pPr lvl="1"/>
            <a:r>
              <a:rPr lang="en-AU" dirty="0" smtClean="0"/>
              <a:t>Don’t </a:t>
            </a:r>
            <a:r>
              <a:rPr lang="en-AU" dirty="0"/>
              <a:t>hear God speak the way you once </a:t>
            </a:r>
            <a:r>
              <a:rPr lang="en-AU" dirty="0" smtClean="0"/>
              <a:t>did</a:t>
            </a:r>
            <a:endParaRPr lang="en-AU" dirty="0"/>
          </a:p>
          <a:p>
            <a:pPr lvl="1"/>
            <a:r>
              <a:rPr lang="en-AU" dirty="0"/>
              <a:t>N</a:t>
            </a:r>
            <a:r>
              <a:rPr lang="en-AU" dirty="0" smtClean="0"/>
              <a:t>o </a:t>
            </a:r>
            <a:r>
              <a:rPr lang="en-AU" dirty="0"/>
              <a:t>longer excited about reading your </a:t>
            </a:r>
            <a:r>
              <a:rPr lang="en-AU" dirty="0" smtClean="0"/>
              <a:t>Bible</a:t>
            </a:r>
            <a:endParaRPr lang="en-AU" dirty="0"/>
          </a:p>
          <a:p>
            <a:pPr lvl="1"/>
            <a:r>
              <a:rPr lang="en-AU" dirty="0"/>
              <a:t>Have little faith or No </a:t>
            </a:r>
            <a:r>
              <a:rPr lang="en-AU" dirty="0" smtClean="0"/>
              <a:t>Expectation... </a:t>
            </a:r>
          </a:p>
          <a:p>
            <a:pPr lvl="0"/>
            <a:r>
              <a:rPr lang="en-AU" dirty="0" smtClean="0"/>
              <a:t>Relationships with others </a:t>
            </a:r>
          </a:p>
          <a:p>
            <a:pPr lvl="1"/>
            <a:r>
              <a:rPr lang="en-AU" dirty="0" smtClean="0"/>
              <a:t>You </a:t>
            </a:r>
            <a:r>
              <a:rPr lang="en-AU" dirty="0"/>
              <a:t>don’t care as you once did </a:t>
            </a:r>
          </a:p>
          <a:p>
            <a:pPr lvl="1"/>
            <a:r>
              <a:rPr lang="en-AU" dirty="0"/>
              <a:t>Don’t feel like attending church- or be around Christians </a:t>
            </a:r>
            <a:endParaRPr lang="en-AU" dirty="0" smtClean="0"/>
          </a:p>
          <a:p>
            <a:pPr lvl="1"/>
            <a:r>
              <a:rPr lang="en-AU" dirty="0" smtClean="0"/>
              <a:t>Lost </a:t>
            </a:r>
            <a:r>
              <a:rPr lang="en-AU" dirty="0"/>
              <a:t>desire to share your </a:t>
            </a:r>
            <a:r>
              <a:rPr lang="en-AU" dirty="0" smtClean="0"/>
              <a:t>faith</a:t>
            </a:r>
            <a:endParaRPr lang="en-AU" dirty="0"/>
          </a:p>
          <a:p>
            <a:pPr lvl="0"/>
            <a:r>
              <a:rPr lang="en-AU" dirty="0" smtClean="0"/>
              <a:t>Lost </a:t>
            </a:r>
            <a:r>
              <a:rPr lang="en-AU" dirty="0"/>
              <a:t>Vision </a:t>
            </a:r>
            <a:endParaRPr lang="en-AU" dirty="0" smtClean="0"/>
          </a:p>
          <a:p>
            <a:pPr lvl="0"/>
            <a:r>
              <a:rPr lang="en-AU" dirty="0" smtClean="0"/>
              <a:t>Lost discipline 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301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43733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3316"/>
            <a:ext cx="10515600" cy="4913647"/>
          </a:xfrm>
        </p:spPr>
        <p:txBody>
          <a:bodyPr/>
          <a:lstStyle/>
          <a:p>
            <a:pPr marL="0" indent="0">
              <a:buNone/>
            </a:pPr>
            <a:r>
              <a:rPr lang="en-AU" sz="4000" b="1" dirty="0"/>
              <a:t>1/</a:t>
            </a:r>
            <a:r>
              <a:rPr lang="en-AU" sz="4000" dirty="0"/>
              <a:t> </a:t>
            </a:r>
            <a:r>
              <a:rPr lang="en-AU" sz="4000" b="1" dirty="0"/>
              <a:t>God is doing something that is for your good... but it isn’t </a:t>
            </a:r>
            <a:r>
              <a:rPr lang="en-AU" sz="4000" b="1" dirty="0" smtClean="0"/>
              <a:t>finished</a:t>
            </a:r>
          </a:p>
          <a:p>
            <a:r>
              <a:rPr lang="en-AU" dirty="0" smtClean="0"/>
              <a:t>He </a:t>
            </a:r>
            <a:r>
              <a:rPr lang="en-AU" dirty="0"/>
              <a:t>still loves </a:t>
            </a:r>
            <a:r>
              <a:rPr lang="en-AU" dirty="0" smtClean="0"/>
              <a:t>you</a:t>
            </a:r>
          </a:p>
          <a:p>
            <a:r>
              <a:rPr lang="en-AU" dirty="0" smtClean="0"/>
              <a:t>has </a:t>
            </a:r>
            <a:r>
              <a:rPr lang="en-AU" dirty="0"/>
              <a:t>plans for </a:t>
            </a:r>
            <a:r>
              <a:rPr lang="en-AU" dirty="0" smtClean="0"/>
              <a:t>you</a:t>
            </a:r>
          </a:p>
          <a:p>
            <a:r>
              <a:rPr lang="en-AU" dirty="0" smtClean="0"/>
              <a:t>cares </a:t>
            </a:r>
            <a:r>
              <a:rPr lang="en-AU" dirty="0"/>
              <a:t>for </a:t>
            </a:r>
            <a:r>
              <a:rPr lang="en-AU" dirty="0" smtClean="0"/>
              <a:t>you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sz="4800" b="1" dirty="0" smtClean="0"/>
              <a:t>God </a:t>
            </a:r>
            <a:r>
              <a:rPr lang="en-AU" sz="4800" b="1" dirty="0"/>
              <a:t>will move you on at the right time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4739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2842"/>
            <a:ext cx="10515600" cy="5094121"/>
          </a:xfrm>
        </p:spPr>
        <p:txBody>
          <a:bodyPr/>
          <a:lstStyle/>
          <a:p>
            <a:pPr marL="0" indent="0">
              <a:buNone/>
            </a:pPr>
            <a:r>
              <a:rPr lang="en-AU" sz="4000" b="1" dirty="0"/>
              <a:t>2/ God might be highlighting some unconfessed sin that has separated us</a:t>
            </a:r>
            <a:endParaRPr lang="en-AU" sz="4000" dirty="0"/>
          </a:p>
          <a:p>
            <a:pPr marL="0" indent="0">
              <a:buNone/>
            </a:pPr>
            <a:endParaRPr lang="en-AU" i="1" dirty="0" smtClean="0"/>
          </a:p>
          <a:p>
            <a:pPr marL="0" indent="0">
              <a:buNone/>
            </a:pPr>
            <a:r>
              <a:rPr lang="en-AU" i="1" dirty="0"/>
              <a:t>	</a:t>
            </a:r>
            <a:r>
              <a:rPr lang="en-AU" i="1" dirty="0" smtClean="0"/>
              <a:t>But </a:t>
            </a:r>
            <a:r>
              <a:rPr lang="en-AU" i="1" dirty="0"/>
              <a:t>your iniquities have separated you from your God; </a:t>
            </a:r>
            <a:endParaRPr lang="en-AU" i="1" dirty="0" smtClean="0"/>
          </a:p>
          <a:p>
            <a:pPr marL="0" indent="0">
              <a:buNone/>
            </a:pPr>
            <a:r>
              <a:rPr lang="en-AU" i="1" dirty="0"/>
              <a:t>	</a:t>
            </a:r>
            <a:r>
              <a:rPr lang="en-AU" i="1" dirty="0" smtClean="0"/>
              <a:t>your </a:t>
            </a:r>
            <a:r>
              <a:rPr lang="en-AU" i="1" dirty="0"/>
              <a:t>sins </a:t>
            </a:r>
            <a:r>
              <a:rPr lang="en-AU" i="1" dirty="0" smtClean="0"/>
              <a:t>have </a:t>
            </a:r>
            <a:r>
              <a:rPr lang="en-AU" i="1" dirty="0"/>
              <a:t>hidden his face from you, </a:t>
            </a:r>
            <a:endParaRPr lang="en-AU" i="1" dirty="0" smtClean="0"/>
          </a:p>
          <a:p>
            <a:pPr marL="0" indent="0">
              <a:buNone/>
            </a:pPr>
            <a:r>
              <a:rPr lang="en-AU" i="1" dirty="0"/>
              <a:t>	</a:t>
            </a:r>
            <a:r>
              <a:rPr lang="en-AU" i="1" dirty="0" smtClean="0"/>
              <a:t>so </a:t>
            </a:r>
            <a:r>
              <a:rPr lang="en-AU" i="1" dirty="0"/>
              <a:t>that he will not hear </a:t>
            </a:r>
            <a:r>
              <a:rPr lang="en-AU" baseline="30000" dirty="0"/>
              <a:t>Isaiah 59:2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9330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2842"/>
            <a:ext cx="10515600" cy="50941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4000" b="1" dirty="0"/>
              <a:t>2/ God might be highlighting some unconfessed sin that has separated us</a:t>
            </a:r>
            <a:endParaRPr lang="en-AU" sz="4000" dirty="0"/>
          </a:p>
          <a:p>
            <a:pPr marL="0" indent="0">
              <a:buNone/>
            </a:pPr>
            <a:endParaRPr lang="en-AU" i="1" dirty="0" smtClean="0"/>
          </a:p>
          <a:p>
            <a:pPr marL="0" indent="0">
              <a:buNone/>
            </a:pPr>
            <a:r>
              <a:rPr lang="en-AU" i="1" dirty="0" smtClean="0"/>
              <a:t>10 Create </a:t>
            </a:r>
            <a:r>
              <a:rPr lang="en-AU" i="1" dirty="0"/>
              <a:t>in me a </a:t>
            </a:r>
            <a:r>
              <a:rPr lang="en-AU" i="1" u="sng" dirty="0"/>
              <a:t>pure heart</a:t>
            </a:r>
            <a:r>
              <a:rPr lang="en-AU" i="1" dirty="0"/>
              <a:t>, </a:t>
            </a:r>
            <a:endParaRPr lang="en-AU" i="1" dirty="0" smtClean="0"/>
          </a:p>
          <a:p>
            <a:pPr marL="0" indent="0">
              <a:buNone/>
            </a:pPr>
            <a:r>
              <a:rPr lang="en-AU" i="1" dirty="0" smtClean="0"/>
              <a:t>O </a:t>
            </a:r>
            <a:r>
              <a:rPr lang="en-AU" i="1" dirty="0"/>
              <a:t>God, </a:t>
            </a:r>
            <a:r>
              <a:rPr lang="en-AU" i="1" u="sng" dirty="0"/>
              <a:t>and renew</a:t>
            </a:r>
            <a:r>
              <a:rPr lang="en-AU" i="1" dirty="0"/>
              <a:t> a steadfast spirit within me. </a:t>
            </a:r>
            <a:endParaRPr lang="en-AU" dirty="0" smtClean="0"/>
          </a:p>
          <a:p>
            <a:pPr marL="0" indent="0">
              <a:buNone/>
            </a:pPr>
            <a:r>
              <a:rPr lang="en-AU" i="1" dirty="0" smtClean="0"/>
              <a:t>11 </a:t>
            </a:r>
            <a:r>
              <a:rPr lang="en-AU" i="1" dirty="0"/>
              <a:t>Do not cast me from your presence or take your Holy Spirit from me. </a:t>
            </a:r>
            <a:r>
              <a:rPr lang="en-AU" i="1" dirty="0" smtClean="0"/>
              <a:t>12 </a:t>
            </a:r>
            <a:r>
              <a:rPr lang="en-AU" i="1" u="sng" dirty="0"/>
              <a:t>Restore </a:t>
            </a:r>
            <a:r>
              <a:rPr lang="en-AU" i="1" dirty="0"/>
              <a:t>to me the joy of your </a:t>
            </a:r>
            <a:r>
              <a:rPr lang="en-AU" i="1" dirty="0" smtClean="0"/>
              <a:t>salvation</a:t>
            </a:r>
            <a:endParaRPr lang="en-AU" dirty="0"/>
          </a:p>
          <a:p>
            <a:pPr marL="0" indent="0">
              <a:buNone/>
            </a:pPr>
            <a:r>
              <a:rPr lang="en-AU" i="1" dirty="0"/>
              <a:t>and grant </a:t>
            </a:r>
            <a:r>
              <a:rPr lang="en-AU" i="1" u="sng" dirty="0"/>
              <a:t>me a willing spirit</a:t>
            </a:r>
            <a:r>
              <a:rPr lang="en-AU" i="1" dirty="0"/>
              <a:t>, to sustain me.</a:t>
            </a:r>
            <a:r>
              <a:rPr lang="en-AU" dirty="0"/>
              <a:t> </a:t>
            </a: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Ps </a:t>
            </a:r>
            <a:r>
              <a:rPr lang="en-AU" dirty="0"/>
              <a:t>51:10 </a:t>
            </a:r>
          </a:p>
        </p:txBody>
      </p:sp>
    </p:spTree>
    <p:extLst>
      <p:ext uri="{BB962C8B-B14F-4D97-AF65-F5344CB8AC3E}">
        <p14:creationId xmlns:p14="http://schemas.microsoft.com/office/powerpoint/2010/main" val="106988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2842"/>
            <a:ext cx="10515600" cy="509412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4000" b="1" dirty="0" smtClean="0"/>
          </a:p>
          <a:p>
            <a:pPr marL="0" indent="0">
              <a:buNone/>
            </a:pPr>
            <a:endParaRPr lang="en-AU" sz="4000" b="1" dirty="0"/>
          </a:p>
          <a:p>
            <a:pPr marL="0" indent="0">
              <a:buNone/>
            </a:pPr>
            <a:r>
              <a:rPr lang="en-AU" sz="4000" b="1" dirty="0" smtClean="0"/>
              <a:t>3</a:t>
            </a:r>
            <a:r>
              <a:rPr lang="en-AU" sz="4000" b="1" dirty="0"/>
              <a:t>/ God wants to grow &amp; strengthening us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420783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6666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2842"/>
            <a:ext cx="10515600" cy="509412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4000" b="1" dirty="0" smtClean="0"/>
          </a:p>
          <a:p>
            <a:pPr marL="0" indent="0">
              <a:buNone/>
            </a:pPr>
            <a:endParaRPr lang="en-AU" sz="4000" b="1" dirty="0"/>
          </a:p>
          <a:p>
            <a:pPr marL="0" indent="0">
              <a:buNone/>
            </a:pPr>
            <a:r>
              <a:rPr lang="en-AU" sz="4000" b="1" dirty="0"/>
              <a:t>4/ God is preparing us for the future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83481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6666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2842"/>
            <a:ext cx="10515600" cy="509412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4000" b="1" dirty="0" smtClean="0"/>
          </a:p>
          <a:p>
            <a:pPr marL="0" indent="0">
              <a:buNone/>
            </a:pPr>
            <a:endParaRPr lang="en-AU" sz="4000" b="1" dirty="0"/>
          </a:p>
          <a:p>
            <a:pPr marL="0" indent="0">
              <a:buNone/>
            </a:pPr>
            <a:r>
              <a:rPr lang="en-AU" sz="4000" b="1" dirty="0"/>
              <a:t>5/ God wants to renew relationship 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166803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pPr marL="0" marR="180340" indent="0">
              <a:lnSpc>
                <a:spcPct val="115000"/>
              </a:lnSpc>
              <a:spcAft>
                <a:spcPts val="0"/>
              </a:spcAft>
            </a:pPr>
            <a:r>
              <a:rPr lang="en-AU" b="1" dirty="0">
                <a:ea typeface="Calibri"/>
                <a:cs typeface="Calibri"/>
              </a:rPr>
              <a:t>SO, Positives of being in a dry place / season</a:t>
            </a:r>
            <a:endParaRPr lang="en-AU" dirty="0">
              <a:ea typeface="Calibri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1126"/>
            <a:ext cx="10515600" cy="4985837"/>
          </a:xfrm>
        </p:spPr>
        <p:txBody>
          <a:bodyPr>
            <a:normAutofit/>
          </a:bodyPr>
          <a:lstStyle/>
          <a:p>
            <a:pPr marL="342900" marR="180340" lvl="0" indent="-342900">
              <a:spcAft>
                <a:spcPts val="0"/>
              </a:spcAft>
              <a:buFont typeface="Wingdings"/>
              <a:buChar char=""/>
            </a:pPr>
            <a:r>
              <a:rPr lang="en-AU" sz="4000" b="1" dirty="0" smtClean="0">
                <a:ea typeface="Calibri"/>
                <a:cs typeface="Calibri"/>
              </a:rPr>
              <a:t>Evidence </a:t>
            </a:r>
            <a:r>
              <a:rPr lang="en-AU" sz="4000" b="1" dirty="0">
                <a:ea typeface="Calibri"/>
                <a:cs typeface="Calibri"/>
              </a:rPr>
              <a:t>that God hasn’t finished with </a:t>
            </a:r>
            <a:r>
              <a:rPr lang="en-AU" sz="4000" b="1" dirty="0" smtClean="0">
                <a:ea typeface="Calibri"/>
                <a:cs typeface="Calibri"/>
              </a:rPr>
              <a:t>us</a:t>
            </a:r>
            <a:endParaRPr lang="en-AU" sz="4000" dirty="0">
              <a:ea typeface="Calibri"/>
              <a:cs typeface="Times New Roman"/>
            </a:endParaRPr>
          </a:p>
          <a:p>
            <a:pPr marL="342900" marR="180340" lvl="0" indent="-342900">
              <a:spcAft>
                <a:spcPts val="0"/>
              </a:spcAft>
              <a:buFont typeface="Wingdings"/>
              <a:buChar char=""/>
            </a:pPr>
            <a:r>
              <a:rPr lang="en-AU" sz="4000" b="1" dirty="0">
                <a:ea typeface="Calibri"/>
                <a:cs typeface="Calibri"/>
              </a:rPr>
              <a:t>God might be highlighting some sin barrier that needs removing</a:t>
            </a:r>
            <a:endParaRPr lang="en-AU" sz="4000" dirty="0">
              <a:ea typeface="Calibri"/>
              <a:cs typeface="Times New Roman"/>
            </a:endParaRPr>
          </a:p>
          <a:p>
            <a:pPr marL="342900" marR="180340" lvl="0" indent="-342900">
              <a:spcAft>
                <a:spcPts val="0"/>
              </a:spcAft>
              <a:buFont typeface="Wingdings"/>
              <a:buChar char=""/>
            </a:pPr>
            <a:r>
              <a:rPr lang="en-AU" sz="4000" b="1" dirty="0">
                <a:ea typeface="Calibri"/>
                <a:cs typeface="Calibri"/>
              </a:rPr>
              <a:t>God wants to grow &amp; strengthening us</a:t>
            </a:r>
            <a:endParaRPr lang="en-AU" sz="4000" dirty="0">
              <a:ea typeface="Calibri"/>
              <a:cs typeface="Times New Roman"/>
            </a:endParaRPr>
          </a:p>
          <a:p>
            <a:pPr marL="342900" marR="180340" lvl="0" indent="-342900">
              <a:spcAft>
                <a:spcPts val="0"/>
              </a:spcAft>
              <a:buFont typeface="Wingdings"/>
              <a:buChar char=""/>
            </a:pPr>
            <a:r>
              <a:rPr lang="en-AU" sz="4000" b="1" dirty="0">
                <a:ea typeface="Calibri"/>
                <a:cs typeface="Calibri"/>
              </a:rPr>
              <a:t>Opportunity to depend on Him</a:t>
            </a:r>
            <a:endParaRPr lang="en-AU" sz="4000" dirty="0">
              <a:ea typeface="Calibri"/>
              <a:cs typeface="Times New Roman"/>
            </a:endParaRPr>
          </a:p>
          <a:p>
            <a:pPr marL="342900" marR="180340" lvl="0" indent="-342900">
              <a:spcAft>
                <a:spcPts val="0"/>
              </a:spcAft>
              <a:buFont typeface="Wingdings"/>
              <a:buChar char=""/>
            </a:pPr>
            <a:r>
              <a:rPr lang="en-AU" sz="4000" b="1" dirty="0">
                <a:ea typeface="Calibri"/>
                <a:cs typeface="Calibri"/>
              </a:rPr>
              <a:t>Prepare us for what lies ahead</a:t>
            </a:r>
            <a:endParaRPr lang="en-AU" sz="4000" dirty="0">
              <a:ea typeface="Calibri"/>
              <a:cs typeface="Times New Roman"/>
            </a:endParaRPr>
          </a:p>
          <a:p>
            <a:pPr marL="342900" marR="180340" lvl="0" indent="-342900">
              <a:spcAft>
                <a:spcPts val="0"/>
              </a:spcAft>
              <a:buFont typeface="Wingdings"/>
              <a:buChar char=""/>
            </a:pPr>
            <a:r>
              <a:rPr lang="en-AU" sz="4000" b="1" dirty="0">
                <a:ea typeface="Calibri"/>
                <a:cs typeface="Calibri"/>
              </a:rPr>
              <a:t>Get our relationship back on track</a:t>
            </a:r>
            <a:endParaRPr lang="en-AU" sz="4000" dirty="0">
              <a:ea typeface="Calibri"/>
              <a:cs typeface="Times New Roman"/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351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4800" dirty="0"/>
              <a:t>IF you feel in a dry place or season... </a:t>
            </a:r>
          </a:p>
          <a:p>
            <a:pPr marL="0" indent="0">
              <a:buNone/>
            </a:pPr>
            <a:r>
              <a:rPr lang="en-AU" sz="4800" b="1" smtClean="0"/>
              <a:t>			GET </a:t>
            </a:r>
            <a:r>
              <a:rPr lang="en-AU" sz="4800" b="1" dirty="0" smtClean="0"/>
              <a:t>MOVING 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96404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rry\Desktop\images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29329"/>
            <a:ext cx="12192000" cy="8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08644"/>
            <a:ext cx="10515600" cy="1325563"/>
          </a:xfrm>
        </p:spPr>
        <p:txBody>
          <a:bodyPr/>
          <a:lstStyle/>
          <a:p>
            <a:r>
              <a:rPr lang="en-AU" dirty="0" smtClean="0"/>
              <a:t>Dry places and Dry seasons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89940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050" name="Picture 2" descr="C:\Users\Garry\Desktop\download (18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45789"/>
            <a:ext cx="12192000" cy="783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651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5FA3BF-C3AC-4F3E-BC72-CAA700581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D1889CC1-E559-4AB4-B7B9-8344D81A47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519" y="0"/>
            <a:ext cx="14365642" cy="6830290"/>
          </a:xfrm>
        </p:spPr>
      </p:pic>
    </p:spTree>
    <p:extLst>
      <p:ext uri="{BB962C8B-B14F-4D97-AF65-F5344CB8AC3E}">
        <p14:creationId xmlns:p14="http://schemas.microsoft.com/office/powerpoint/2010/main" val="3209525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0C49AF78-C453-4D68-859A-D0F41B1329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4311"/>
            <a:ext cx="12081164" cy="9049211"/>
          </a:xfr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225C99-3B23-4BBD-893E-59CC9B5D7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Dubai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34601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82A50E9E-ECB6-486D-A83C-53662CEBED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985" y="0"/>
            <a:ext cx="12095544" cy="8063696"/>
          </a:xfr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C7CA52-28B9-499D-B53C-CF702B874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Jericho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06087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E20AEB4A-9F08-4235-81E6-D16C884111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12192000" cy="8128000"/>
          </a:xfr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214AAC-40B5-42E1-89A0-A1D7ED125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074" y="196684"/>
            <a:ext cx="10515600" cy="1090696"/>
          </a:xfrm>
        </p:spPr>
        <p:txBody>
          <a:bodyPr/>
          <a:lstStyle/>
          <a:p>
            <a:r>
              <a:rPr lang="en-AU" dirty="0" smtClean="0"/>
              <a:t>Masada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0487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1A9F4023-77B6-4EC2-B62B-B454C9E2A1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177"/>
            <a:ext cx="12192000" cy="8128000"/>
          </a:xfr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A8EEA4-4439-4D8C-8A33-11AF334BB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Qumran – cave “Dead sea scrolls”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35503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AB38441D-2AA8-4149-AD62-50573A2922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706"/>
            <a:ext cx="12192000" cy="8128000"/>
          </a:xfr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FBEA74-CCD6-429A-A4E4-1B80CBE60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Overlooking the dead sea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26660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545</Words>
  <Application>Microsoft Office PowerPoint</Application>
  <PresentationFormat>Custom</PresentationFormat>
  <Paragraphs>114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Dry places and Dry seasons</vt:lpstr>
      <vt:lpstr>PowerPoint Presentation</vt:lpstr>
      <vt:lpstr>PowerPoint Presentation</vt:lpstr>
      <vt:lpstr>Dubai </vt:lpstr>
      <vt:lpstr>Jericho</vt:lpstr>
      <vt:lpstr>Masada</vt:lpstr>
      <vt:lpstr>Qumran – cave “Dead sea scrolls”</vt:lpstr>
      <vt:lpstr>Overlooking the dead sea</vt:lpstr>
      <vt:lpstr>From Abraham’s homesite</vt:lpstr>
      <vt:lpstr>Dry places</vt:lpstr>
      <vt:lpstr>Dry seasons</vt:lpstr>
      <vt:lpstr>Dry seasons</vt:lpstr>
      <vt:lpstr>Dry seasons</vt:lpstr>
      <vt:lpstr>Dry places</vt:lpstr>
      <vt:lpstr>Dry seasons</vt:lpstr>
      <vt:lpstr>Dry seasons</vt:lpstr>
      <vt:lpstr>Dry seasons</vt:lpstr>
      <vt:lpstr>Dry seasons</vt:lpstr>
      <vt:lpstr>Dry places and Dry seasons</vt:lpstr>
      <vt:lpstr>Dry places and Dry seasons</vt:lpstr>
      <vt:lpstr>Dry places and Dry seasons</vt:lpstr>
      <vt:lpstr>Dry places and Dry seasons</vt:lpstr>
      <vt:lpstr>Dry places and Dry seasons</vt:lpstr>
      <vt:lpstr>Dry places and Dry seasons</vt:lpstr>
      <vt:lpstr>SO, Positives of being in a dry place / season</vt:lpstr>
      <vt:lpstr>Dry places and Dry seasons</vt:lpstr>
      <vt:lpstr>Dry places and Dry seasons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Garry Toms</dc:creator>
  <cp:lastModifiedBy>tgbc</cp:lastModifiedBy>
  <cp:revision>8</cp:revision>
  <dcterms:created xsi:type="dcterms:W3CDTF">2021-02-20T08:40:59Z</dcterms:created>
  <dcterms:modified xsi:type="dcterms:W3CDTF">2021-02-20T22:27:21Z</dcterms:modified>
</cp:coreProperties>
</file>