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79" r:id="rId5"/>
    <p:sldId id="259" r:id="rId6"/>
    <p:sldId id="260" r:id="rId7"/>
    <p:sldId id="28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73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i="1" baseline="30000" dirty="0"/>
              <a:t>14 </a:t>
            </a:r>
            <a:r>
              <a:rPr lang="en-AU" i="1" dirty="0"/>
              <a:t>Then Peter stood up with the Eleven, raised his voice and addressed the crowd: “Fellow Jews and all of you who live in Jerusalem, let me explain this to you; listen carefully to what I say.</a:t>
            </a: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b="1" i="1" baseline="30000" dirty="0" smtClean="0"/>
              <a:t>15</a:t>
            </a:r>
            <a:r>
              <a:rPr lang="en-AU" b="1" i="1" baseline="30000" dirty="0"/>
              <a:t> </a:t>
            </a:r>
            <a:r>
              <a:rPr lang="en-AU" i="1" dirty="0"/>
              <a:t>These people are not drunk, as you suppose. It’s only nine in the morning!</a:t>
            </a:r>
            <a:endParaRPr lang="en-AU" dirty="0"/>
          </a:p>
          <a:p>
            <a:pPr marL="0" indent="0">
              <a:buNone/>
            </a:pPr>
            <a:r>
              <a:rPr lang="en-AU" b="1" i="1" baseline="30000" dirty="0" smtClean="0"/>
              <a:t>16</a:t>
            </a:r>
            <a:r>
              <a:rPr lang="en-AU" b="1" i="1" baseline="30000" dirty="0"/>
              <a:t> </a:t>
            </a:r>
            <a:r>
              <a:rPr lang="en-AU" i="1" dirty="0"/>
              <a:t>No, this is what was spoken by the prophet Joel: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10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90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/>
              <a:t>God says,</a:t>
            </a:r>
            <a:br>
              <a:rPr lang="en-AU" i="1" dirty="0"/>
            </a:br>
            <a:r>
              <a:rPr lang="en-AU" i="1" dirty="0"/>
              <a:t>    I will pour out my Spirit on all people.</a:t>
            </a:r>
            <a:br>
              <a:rPr lang="en-AU" i="1" dirty="0"/>
            </a:br>
            <a:r>
              <a:rPr lang="en-AU" i="1" dirty="0"/>
              <a:t>Your sons and daughters will prophesy,</a:t>
            </a:r>
            <a:br>
              <a:rPr lang="en-AU" i="1" dirty="0"/>
            </a:br>
            <a:r>
              <a:rPr lang="en-AU" i="1" dirty="0"/>
              <a:t>    your young men will see visions,</a:t>
            </a:r>
            <a:br>
              <a:rPr lang="en-AU" i="1" dirty="0"/>
            </a:br>
            <a:r>
              <a:rPr lang="en-AU" i="1" dirty="0"/>
              <a:t>    your old men will dream dreams.</a:t>
            </a:r>
            <a:br>
              <a:rPr lang="en-AU" i="1" dirty="0"/>
            </a:br>
            <a:r>
              <a:rPr lang="en-AU" b="1" i="1" baseline="30000" dirty="0"/>
              <a:t>18 </a:t>
            </a:r>
            <a:r>
              <a:rPr lang="en-AU" i="1" dirty="0"/>
              <a:t>Even on my servants, both men and women,</a:t>
            </a:r>
            <a:br>
              <a:rPr lang="en-AU" i="1" dirty="0"/>
            </a:br>
            <a:r>
              <a:rPr lang="en-AU" i="1" dirty="0"/>
              <a:t>    I will pour out my Spirit in those days</a:t>
            </a:r>
            <a:r>
              <a:rPr lang="en-AU" i="1" dirty="0" smtClean="0"/>
              <a:t>,</a:t>
            </a:r>
            <a:r>
              <a:rPr lang="en-AU" i="1" dirty="0"/>
              <a:t> and they will prophesy.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37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AU" b="1" i="1" baseline="30000" dirty="0" smtClean="0"/>
              <a:t>19</a:t>
            </a:r>
            <a:r>
              <a:rPr lang="en-AU" b="1" i="1" baseline="30000" dirty="0"/>
              <a:t> </a:t>
            </a:r>
            <a:r>
              <a:rPr lang="en-AU" i="1" dirty="0"/>
              <a:t>I will show wonders in the heavens above</a:t>
            </a:r>
            <a:br>
              <a:rPr lang="en-AU" i="1" dirty="0"/>
            </a:br>
            <a:r>
              <a:rPr lang="en-AU" i="1" dirty="0"/>
              <a:t>    and signs on the earth below,</a:t>
            </a:r>
            <a:br>
              <a:rPr lang="en-AU" i="1" dirty="0"/>
            </a:br>
            <a:r>
              <a:rPr lang="en-AU" i="1" dirty="0"/>
              <a:t>    blood and fire and billows of smoke.</a:t>
            </a:r>
            <a:br>
              <a:rPr lang="en-AU" i="1" dirty="0"/>
            </a:br>
            <a:r>
              <a:rPr lang="en-AU" b="1" i="1" baseline="30000" dirty="0"/>
              <a:t>20 </a:t>
            </a:r>
            <a:r>
              <a:rPr lang="en-AU" i="1" dirty="0"/>
              <a:t>The sun will be turned to darkness</a:t>
            </a:r>
            <a:br>
              <a:rPr lang="en-AU" i="1" dirty="0"/>
            </a:br>
            <a:r>
              <a:rPr lang="en-AU" i="1" dirty="0"/>
              <a:t>    and the moon to blood before the coming of the great and glorious day of the Lord.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20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AU" b="1" i="1" baseline="30000" dirty="0"/>
              <a:t>21 </a:t>
            </a:r>
            <a:r>
              <a:rPr lang="en-AU" i="1" dirty="0"/>
              <a:t>And everyone who calls</a:t>
            </a:r>
            <a:br>
              <a:rPr lang="en-AU" i="1" dirty="0"/>
            </a:br>
            <a:r>
              <a:rPr lang="en-AU" i="1" dirty="0"/>
              <a:t>    on the name of the Lord will be saved.’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76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i="1" baseline="30000" dirty="0"/>
              <a:t>22 </a:t>
            </a:r>
            <a:r>
              <a:rPr lang="en-AU" i="1" dirty="0"/>
              <a:t>“Fellow Israelites, listen to this: Jesus of Nazareth was a man accredited by God to you by miracles, wonders and signs, which God did among you through him, as you yourselves know. </a:t>
            </a:r>
            <a:r>
              <a:rPr lang="en-AU" b="1" i="1" baseline="30000" dirty="0"/>
              <a:t>23 </a:t>
            </a:r>
            <a:r>
              <a:rPr lang="en-AU" i="1" dirty="0"/>
              <a:t>This man was handed over to you by God’s deliberate plan and foreknowledge; and you, with the help of wicked men, put him to death by nailing him to the cross. 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02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i="1" baseline="30000" dirty="0"/>
              <a:t>24 </a:t>
            </a:r>
            <a:r>
              <a:rPr lang="en-AU" i="1" dirty="0"/>
              <a:t>But God raised him from the dead, freeing him from the agony of death, because it was impossible for death to keep its hold on him. </a:t>
            </a:r>
            <a:endParaRPr lang="en-AU" dirty="0"/>
          </a:p>
          <a:p>
            <a:pPr marL="0" indent="0">
              <a:buNone/>
            </a:pPr>
            <a:r>
              <a:rPr lang="en-AU" b="1" i="1" baseline="30000" dirty="0"/>
              <a:t>25 </a:t>
            </a:r>
            <a:r>
              <a:rPr lang="en-AU" i="1" dirty="0"/>
              <a:t>David said about him</a:t>
            </a:r>
            <a:r>
              <a:rPr lang="en-AU" i="1" dirty="0" smtClean="0"/>
              <a:t>: “‘</a:t>
            </a:r>
            <a:r>
              <a:rPr lang="en-AU" i="1" dirty="0"/>
              <a:t>I saw the Lord always before me.</a:t>
            </a:r>
            <a:br>
              <a:rPr lang="en-AU" i="1" dirty="0"/>
            </a:br>
            <a:r>
              <a:rPr lang="en-AU" i="1" dirty="0"/>
              <a:t>    Because he is at my right hand, I will not be shaken.</a:t>
            </a:r>
            <a:br>
              <a:rPr lang="en-AU" i="1" dirty="0"/>
            </a:br>
            <a:r>
              <a:rPr lang="en-AU" b="1" i="1" baseline="30000" dirty="0"/>
              <a:t>26 </a:t>
            </a:r>
            <a:r>
              <a:rPr lang="en-AU" i="1" dirty="0"/>
              <a:t>Therefore my heart is glad and my tongue rejoices;</a:t>
            </a:r>
            <a:br>
              <a:rPr lang="en-AU" i="1" dirty="0"/>
            </a:br>
            <a:r>
              <a:rPr lang="en-AU" i="1" dirty="0"/>
              <a:t>    my body also will rest in hope,</a:t>
            </a:r>
            <a:br>
              <a:rPr lang="en-AU" i="1" dirty="0"/>
            </a:br>
            <a:r>
              <a:rPr lang="en-AU" b="1" i="1" baseline="30000" dirty="0"/>
              <a:t>27 </a:t>
            </a:r>
            <a:r>
              <a:rPr lang="en-AU" i="1" dirty="0"/>
              <a:t>because you will not abandon me to the realm of the dead,</a:t>
            </a:r>
            <a:br>
              <a:rPr lang="en-AU" i="1" dirty="0"/>
            </a:br>
            <a:r>
              <a:rPr lang="en-AU" i="1" dirty="0"/>
              <a:t>    you will not let your holy one see decay.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6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i="1" baseline="30000" dirty="0"/>
              <a:t>28 </a:t>
            </a:r>
            <a:r>
              <a:rPr lang="en-AU" i="1" dirty="0"/>
              <a:t>You have made known to me the paths of life;</a:t>
            </a:r>
            <a:br>
              <a:rPr lang="en-AU" i="1" dirty="0"/>
            </a:br>
            <a:r>
              <a:rPr lang="en-AU" i="1" dirty="0"/>
              <a:t>    you will fill me with joy in your presence.’ </a:t>
            </a:r>
            <a:r>
              <a:rPr lang="en-AU" b="1" i="1" baseline="30000" dirty="0"/>
              <a:t>29 </a:t>
            </a:r>
            <a:r>
              <a:rPr lang="en-AU" i="1" dirty="0"/>
              <a:t>“Fellow Israelites, I can tell you confidently that the patriarch David died and was buried, and his tomb is here to this day.</a:t>
            </a:r>
            <a:endParaRPr lang="en-AU" dirty="0"/>
          </a:p>
          <a:p>
            <a:pPr marL="0" indent="0">
              <a:buNone/>
            </a:pPr>
            <a:r>
              <a:rPr lang="en-AU" b="1" i="1" baseline="30000" dirty="0" smtClean="0"/>
              <a:t>30</a:t>
            </a:r>
            <a:r>
              <a:rPr lang="en-AU" b="1" i="1" baseline="30000" dirty="0"/>
              <a:t> </a:t>
            </a:r>
            <a:r>
              <a:rPr lang="en-AU" i="1" dirty="0"/>
              <a:t>But he was a prophet and knew that God had promised him on oath that he would place one of his descendants on his throne.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68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AU" b="1" i="1" baseline="30000" dirty="0" smtClean="0"/>
              <a:t>31</a:t>
            </a:r>
            <a:r>
              <a:rPr lang="en-AU" b="1" i="1" baseline="30000" dirty="0"/>
              <a:t> </a:t>
            </a:r>
            <a:r>
              <a:rPr lang="en-AU" i="1" dirty="0"/>
              <a:t>Seeing what was to come, he spoke of the resurrection of the Messiah, that he was not abandoned to the realm of the dead, nor did his body see decay. </a:t>
            </a:r>
            <a:r>
              <a:rPr lang="en-AU" b="1" i="1" baseline="30000" dirty="0"/>
              <a:t>32 </a:t>
            </a:r>
            <a:r>
              <a:rPr lang="en-AU" i="1" dirty="0"/>
              <a:t>God has raised this Jesus to life, and we are all witnesses of it. </a:t>
            </a:r>
            <a:r>
              <a:rPr lang="en-AU" b="1" i="1" baseline="30000" dirty="0"/>
              <a:t>33 </a:t>
            </a:r>
            <a:r>
              <a:rPr lang="en-AU" i="1" dirty="0"/>
              <a:t>Exalted to the right hand of God, he has received from the Father the promised Holy Spirit and has poured out what you now see and hear.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20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i="1" baseline="30000" dirty="0" smtClean="0"/>
              <a:t>34</a:t>
            </a:r>
            <a:r>
              <a:rPr lang="en-AU" b="1" i="1" baseline="30000" dirty="0"/>
              <a:t> </a:t>
            </a:r>
            <a:r>
              <a:rPr lang="en-AU" i="1" dirty="0"/>
              <a:t>For David did not ascend to heaven, </a:t>
            </a:r>
            <a:r>
              <a:rPr lang="en-AU" i="1" dirty="0" smtClean="0"/>
              <a:t>and </a:t>
            </a:r>
            <a:r>
              <a:rPr lang="en-AU" i="1" dirty="0"/>
              <a:t>yet he said,</a:t>
            </a:r>
            <a:endParaRPr lang="en-AU" dirty="0"/>
          </a:p>
          <a:p>
            <a:pPr marL="0" indent="0">
              <a:buNone/>
            </a:pPr>
            <a:r>
              <a:rPr lang="en-AU" i="1" dirty="0"/>
              <a:t>“‘The Lord said to my Lord:</a:t>
            </a:r>
            <a:br>
              <a:rPr lang="en-AU" i="1" dirty="0"/>
            </a:br>
            <a:r>
              <a:rPr lang="en-AU" i="1" dirty="0"/>
              <a:t>    “Sit at my right hand</a:t>
            </a:r>
            <a:br>
              <a:rPr lang="en-AU" i="1" dirty="0"/>
            </a:br>
            <a:r>
              <a:rPr lang="en-AU" b="1" i="1" baseline="30000" dirty="0"/>
              <a:t>35 </a:t>
            </a:r>
            <a:r>
              <a:rPr lang="en-AU" i="1" dirty="0"/>
              <a:t>until I make your enemies</a:t>
            </a:r>
            <a:br>
              <a:rPr lang="en-AU" i="1" dirty="0"/>
            </a:br>
            <a:r>
              <a:rPr lang="en-AU" i="1" dirty="0"/>
              <a:t>    a footstool for your feet.”’</a:t>
            </a:r>
            <a:endParaRPr lang="en-AU" dirty="0"/>
          </a:p>
          <a:p>
            <a:pPr marL="0" indent="0">
              <a:buNone/>
            </a:pPr>
            <a:r>
              <a:rPr lang="en-AU" b="1" i="1" baseline="30000" dirty="0"/>
              <a:t>36 </a:t>
            </a:r>
            <a:r>
              <a:rPr lang="en-AU" i="1" dirty="0"/>
              <a:t>“Therefore let all Israel be assured of this: God has made this Jesus, whom you crucified, both Lord and Messiah.”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44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i="1" baseline="30000" dirty="0"/>
              <a:t>37 </a:t>
            </a:r>
            <a:r>
              <a:rPr lang="en-AU" i="1" dirty="0"/>
              <a:t>When the people heard this, they were cut to the heart and said to Peter and the other apostles, “Brothers, what shall we do?”</a:t>
            </a:r>
            <a:endParaRPr lang="en-AU" dirty="0"/>
          </a:p>
          <a:p>
            <a:pPr marL="0" indent="0">
              <a:buNone/>
            </a:pPr>
            <a:r>
              <a:rPr lang="en-AU" b="1" i="1" baseline="30000" dirty="0"/>
              <a:t>38 </a:t>
            </a:r>
            <a:r>
              <a:rPr lang="en-AU" i="1" dirty="0"/>
              <a:t>Peter replied, “Repent and be baptized, every one of you, in the name of Jesus Christ for the forgiveness of your sins. </a:t>
            </a:r>
            <a:endParaRPr lang="en-AU" dirty="0"/>
          </a:p>
          <a:p>
            <a:pPr marL="0" indent="0">
              <a:buNone/>
            </a:pPr>
            <a:r>
              <a:rPr lang="en-AU" i="1" dirty="0" smtClean="0"/>
              <a:t>And </a:t>
            </a:r>
            <a:r>
              <a:rPr lang="en-AU" i="1" dirty="0"/>
              <a:t>you will receive the gift of the Holy Spirit. </a:t>
            </a:r>
            <a:r>
              <a:rPr lang="en-AU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54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6000" dirty="0" smtClean="0"/>
              <a:t>Acts</a:t>
            </a:r>
            <a:r>
              <a:rPr lang="en-AU" dirty="0" smtClean="0"/>
              <a:t>…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Chapter 1</a:t>
            </a:r>
          </a:p>
          <a:p>
            <a:pPr marL="0" indent="0">
              <a:buNone/>
            </a:pPr>
            <a:r>
              <a:rPr lang="en-AU" dirty="0" smtClean="0"/>
              <a:t>The disciples were:</a:t>
            </a:r>
          </a:p>
          <a:p>
            <a:r>
              <a:rPr lang="en-AU" sz="4400" b="1" dirty="0" smtClean="0"/>
              <a:t>Convinced</a:t>
            </a:r>
          </a:p>
          <a:p>
            <a:pPr lvl="0"/>
            <a:r>
              <a:rPr lang="en-AU" sz="4400" b="1" dirty="0" smtClean="0"/>
              <a:t>Committed</a:t>
            </a:r>
            <a:endParaRPr lang="en-AU" sz="4400" b="1" dirty="0"/>
          </a:p>
          <a:p>
            <a:pPr lvl="0"/>
            <a:r>
              <a:rPr lang="en-AU" sz="4400" b="1" dirty="0" smtClean="0"/>
              <a:t>Commissioned</a:t>
            </a:r>
            <a:endParaRPr lang="en-AU" sz="4400" b="1" dirty="0"/>
          </a:p>
          <a:p>
            <a:pPr lvl="0"/>
            <a:r>
              <a:rPr lang="en-AU" sz="4400" b="1" dirty="0" smtClean="0"/>
              <a:t>Powerless</a:t>
            </a:r>
            <a:endParaRPr lang="en-AU" sz="4400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71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i="1" baseline="30000" dirty="0"/>
              <a:t>39 </a:t>
            </a:r>
            <a:r>
              <a:rPr lang="en-AU" i="1" dirty="0"/>
              <a:t>The promise is for you and your children and for all who are far off—for all whom the Lord our God will call.”</a:t>
            </a:r>
            <a:endParaRPr lang="en-AU" dirty="0"/>
          </a:p>
          <a:p>
            <a:pPr marL="0" indent="0">
              <a:buNone/>
            </a:pPr>
            <a:r>
              <a:rPr lang="en-AU" b="1" i="1" baseline="30000" dirty="0"/>
              <a:t>40 </a:t>
            </a:r>
            <a:r>
              <a:rPr lang="en-AU" i="1" dirty="0"/>
              <a:t>With many other words he warned them; and he pleaded with them, “Save yourselves from this corrupt generation.”</a:t>
            </a:r>
            <a:endParaRPr lang="en-AU" dirty="0"/>
          </a:p>
          <a:p>
            <a:pPr marL="0" indent="0">
              <a:buNone/>
            </a:pPr>
            <a:r>
              <a:rPr lang="en-AU" b="1" i="1" baseline="30000" dirty="0" smtClean="0"/>
              <a:t>41</a:t>
            </a:r>
            <a:r>
              <a:rPr lang="en-AU" b="1" i="1" baseline="30000" dirty="0"/>
              <a:t> </a:t>
            </a:r>
            <a:r>
              <a:rPr lang="en-AU" i="1" dirty="0"/>
              <a:t>Those who accepted his message were baptized, and about three thousand were added to their number that day.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89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On that day of </a:t>
            </a:r>
            <a:r>
              <a:rPr lang="en-AU" dirty="0" smtClean="0"/>
              <a:t>Pentecost: </a:t>
            </a:r>
            <a:endParaRPr lang="en-AU" dirty="0"/>
          </a:p>
          <a:p>
            <a:pPr marL="0" indent="0">
              <a:buNone/>
            </a:pPr>
            <a:r>
              <a:rPr lang="en-AU" b="1" dirty="0" smtClean="0"/>
              <a:t>1</a:t>
            </a:r>
            <a:r>
              <a:rPr lang="en-AU" b="1" dirty="0"/>
              <a:t>/ God Established an </a:t>
            </a:r>
            <a:r>
              <a:rPr lang="en-AU" b="1" dirty="0" smtClean="0"/>
              <a:t>Ecclesia</a:t>
            </a:r>
          </a:p>
          <a:p>
            <a:pPr marL="0" indent="0">
              <a:buNone/>
            </a:pPr>
            <a:r>
              <a:rPr lang="en-AU" b="1" dirty="0" smtClean="0"/>
              <a:t>	- Fire: Refining, Contagious </a:t>
            </a:r>
          </a:p>
          <a:p>
            <a:pPr marL="0" indent="0">
              <a:buNone/>
            </a:pPr>
            <a:r>
              <a:rPr lang="en-AU" b="1" dirty="0"/>
              <a:t>	</a:t>
            </a:r>
            <a:r>
              <a:rPr lang="en-AU" b="1" dirty="0" smtClean="0"/>
              <a:t>- Wind: Mysterious</a:t>
            </a:r>
          </a:p>
          <a:p>
            <a:pPr marL="0" indent="0">
              <a:buNone/>
            </a:pPr>
            <a:r>
              <a:rPr lang="en-AU" b="1" dirty="0"/>
              <a:t>	</a:t>
            </a:r>
            <a:r>
              <a:rPr lang="en-AU" b="1" dirty="0" smtClean="0"/>
              <a:t>- Corporate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22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On that day of </a:t>
            </a:r>
            <a:r>
              <a:rPr lang="en-AU" dirty="0" smtClean="0"/>
              <a:t>Pentecost: </a:t>
            </a:r>
            <a:endParaRPr lang="en-AU" dirty="0"/>
          </a:p>
          <a:p>
            <a:pPr marL="0" indent="0">
              <a:buNone/>
            </a:pPr>
            <a:r>
              <a:rPr lang="en-AU" b="1" dirty="0" smtClean="0"/>
              <a:t>1</a:t>
            </a:r>
            <a:r>
              <a:rPr lang="en-AU" b="1" dirty="0"/>
              <a:t>/ God Established an </a:t>
            </a:r>
            <a:r>
              <a:rPr lang="en-AU" b="1" dirty="0" smtClean="0"/>
              <a:t>Ecclesia</a:t>
            </a:r>
          </a:p>
          <a:p>
            <a:pPr marL="0" indent="0">
              <a:buNone/>
            </a:pPr>
            <a:r>
              <a:rPr lang="en-AU" b="1" dirty="0" smtClean="0"/>
              <a:t>2</a:t>
            </a:r>
            <a:r>
              <a:rPr lang="en-AU" b="1" dirty="0"/>
              <a:t>/ God Broke down barriers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	- </a:t>
            </a:r>
            <a:r>
              <a:rPr lang="en-AU" i="1" dirty="0" smtClean="0"/>
              <a:t>Unity of the Spirit  </a:t>
            </a:r>
            <a:r>
              <a:rPr lang="en-AU" sz="2000" dirty="0" err="1" smtClean="0"/>
              <a:t>Eph</a:t>
            </a:r>
            <a:r>
              <a:rPr lang="en-AU" sz="2000" dirty="0" smtClean="0"/>
              <a:t> 4:3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551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On that day of </a:t>
            </a:r>
            <a:r>
              <a:rPr lang="en-AU" dirty="0" smtClean="0"/>
              <a:t>Pentecost: </a:t>
            </a:r>
            <a:endParaRPr lang="en-AU" dirty="0"/>
          </a:p>
          <a:p>
            <a:pPr marL="0" indent="0">
              <a:buNone/>
            </a:pPr>
            <a:r>
              <a:rPr lang="en-AU" b="1" dirty="0" smtClean="0"/>
              <a:t>1</a:t>
            </a:r>
            <a:r>
              <a:rPr lang="en-AU" b="1" dirty="0"/>
              <a:t>/ God Established an </a:t>
            </a:r>
            <a:r>
              <a:rPr lang="en-AU" b="1" dirty="0" smtClean="0"/>
              <a:t>Ecclesia</a:t>
            </a:r>
          </a:p>
          <a:p>
            <a:pPr marL="0" indent="0">
              <a:buNone/>
            </a:pPr>
            <a:r>
              <a:rPr lang="en-AU" b="1" dirty="0" smtClean="0"/>
              <a:t>2</a:t>
            </a:r>
            <a:r>
              <a:rPr lang="en-AU" b="1" dirty="0"/>
              <a:t>/ God Broke down </a:t>
            </a:r>
            <a:r>
              <a:rPr lang="en-AU" b="1" dirty="0" smtClean="0"/>
              <a:t>barriers</a:t>
            </a:r>
          </a:p>
          <a:p>
            <a:pPr marL="0" indent="0">
              <a:buNone/>
            </a:pPr>
            <a:r>
              <a:rPr lang="en-AU" b="1" dirty="0"/>
              <a:t>3/ God empowered His </a:t>
            </a:r>
            <a:r>
              <a:rPr lang="en-AU" b="1" dirty="0" smtClean="0"/>
              <a:t>people</a:t>
            </a:r>
          </a:p>
          <a:p>
            <a:pPr marL="0" indent="0">
              <a:buNone/>
            </a:pPr>
            <a:r>
              <a:rPr lang="en-AU" b="1" dirty="0"/>
              <a:t>	</a:t>
            </a:r>
            <a:r>
              <a:rPr lang="en-AU" b="1" dirty="0" smtClean="0"/>
              <a:t>- Power to overcome sin &amp; temptation </a:t>
            </a:r>
            <a:endParaRPr lang="en-AU" dirty="0"/>
          </a:p>
          <a:p>
            <a:pPr marL="0" indent="0">
              <a:buNone/>
            </a:pPr>
            <a:r>
              <a:rPr lang="en-AU" b="1" dirty="0" smtClean="0"/>
              <a:t>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98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On that day of </a:t>
            </a:r>
            <a:r>
              <a:rPr lang="en-AU" dirty="0" smtClean="0"/>
              <a:t>Pentecost: </a:t>
            </a:r>
            <a:endParaRPr lang="en-AU" dirty="0"/>
          </a:p>
          <a:p>
            <a:pPr marL="0" indent="0">
              <a:buNone/>
            </a:pPr>
            <a:r>
              <a:rPr lang="en-AU" b="1" dirty="0" smtClean="0"/>
              <a:t>1</a:t>
            </a:r>
            <a:r>
              <a:rPr lang="en-AU" b="1" dirty="0"/>
              <a:t>/ God Established an </a:t>
            </a:r>
            <a:r>
              <a:rPr lang="en-AU" b="1" dirty="0" smtClean="0"/>
              <a:t>Ecclesia</a:t>
            </a:r>
          </a:p>
          <a:p>
            <a:pPr marL="0" indent="0">
              <a:buNone/>
            </a:pPr>
            <a:r>
              <a:rPr lang="en-AU" b="1" dirty="0" smtClean="0"/>
              <a:t>2</a:t>
            </a:r>
            <a:r>
              <a:rPr lang="en-AU" b="1" dirty="0"/>
              <a:t>/ God Broke down </a:t>
            </a:r>
            <a:r>
              <a:rPr lang="en-AU" b="1" dirty="0" smtClean="0"/>
              <a:t>barriers</a:t>
            </a:r>
          </a:p>
          <a:p>
            <a:pPr marL="0" indent="0">
              <a:buNone/>
            </a:pPr>
            <a:r>
              <a:rPr lang="en-AU" b="1" dirty="0"/>
              <a:t>3/ God empowered His </a:t>
            </a:r>
            <a:r>
              <a:rPr lang="en-AU" b="1" dirty="0" smtClean="0"/>
              <a:t>people</a:t>
            </a:r>
          </a:p>
          <a:p>
            <a:pPr marL="0" indent="0">
              <a:buNone/>
            </a:pPr>
            <a:r>
              <a:rPr lang="en-AU" b="1" dirty="0" smtClean="0"/>
              <a:t>4</a:t>
            </a:r>
            <a:r>
              <a:rPr lang="en-AU" b="1" dirty="0"/>
              <a:t>/ God made His people spiritually alive</a:t>
            </a:r>
            <a:endParaRPr lang="en-AU" dirty="0"/>
          </a:p>
          <a:p>
            <a:pPr marL="0" indent="0">
              <a:buNone/>
            </a:pPr>
            <a:r>
              <a:rPr lang="en-AU" b="1" dirty="0"/>
              <a:t>- </a:t>
            </a:r>
            <a:r>
              <a:rPr lang="en-AU" b="1" dirty="0" smtClean="0"/>
              <a:t>To worship, pray &amp; understand </a:t>
            </a:r>
            <a:r>
              <a:rPr lang="en-AU" b="1" dirty="0"/>
              <a:t>Scripture</a:t>
            </a:r>
          </a:p>
          <a:p>
            <a:pPr>
              <a:buFontTx/>
              <a:buChar char="-"/>
            </a:pPr>
            <a:r>
              <a:rPr lang="en-AU" b="1" dirty="0" smtClean="0"/>
              <a:t>To exhibit the fruit of the Spirit</a:t>
            </a:r>
          </a:p>
          <a:p>
            <a:pPr>
              <a:buFontTx/>
              <a:buChar char="-"/>
            </a:pPr>
            <a:r>
              <a:rPr lang="en-AU" b="1" dirty="0" smtClean="0"/>
              <a:t>be Jesus witnesses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59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89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86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i="1" dirty="0"/>
              <a:t>2 </a:t>
            </a:r>
            <a:endParaRPr lang="en-AU" b="1" i="1" dirty="0" smtClean="0"/>
          </a:p>
          <a:p>
            <a:pPr marL="0" indent="0">
              <a:buNone/>
            </a:pPr>
            <a:r>
              <a:rPr lang="en-AU" sz="2000" b="1" i="1" dirty="0"/>
              <a:t>1</a:t>
            </a:r>
            <a:r>
              <a:rPr lang="en-AU" i="1" dirty="0" smtClean="0"/>
              <a:t>When </a:t>
            </a:r>
            <a:r>
              <a:rPr lang="en-AU" i="1" dirty="0"/>
              <a:t>the day of Pentecost came,</a:t>
            </a:r>
            <a:endParaRPr lang="en-AU" dirty="0"/>
          </a:p>
          <a:p>
            <a:pPr marL="0" lvl="0" indent="0">
              <a:buNone/>
            </a:pPr>
            <a:r>
              <a:rPr lang="en-AU" i="1" dirty="0" smtClean="0"/>
              <a:t>they </a:t>
            </a:r>
            <a:r>
              <a:rPr lang="en-AU" i="1" dirty="0"/>
              <a:t>were all together in one place. </a:t>
            </a:r>
            <a:endParaRPr lang="en-AU" dirty="0"/>
          </a:p>
          <a:p>
            <a:pPr marL="0" indent="0">
              <a:buNone/>
            </a:pPr>
            <a:r>
              <a:rPr lang="en-AU" b="1" i="1" baseline="30000" dirty="0" smtClean="0"/>
              <a:t>2</a:t>
            </a:r>
            <a:r>
              <a:rPr lang="en-AU" b="1" i="1" baseline="30000" dirty="0"/>
              <a:t> </a:t>
            </a:r>
            <a:r>
              <a:rPr lang="en-AU" i="1" dirty="0"/>
              <a:t>Suddenly a sound like the blowing of a violent wind came from heaven and filled the whole house where they were sitting. 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83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/>
              <a:t> 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2" descr="C:\Users\Garry\Desktop\0892211237@2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2804043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rry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79306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b="1" baseline="30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b="1" baseline="30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b="1" baseline="30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b="1" baseline="30000" dirty="0" smtClean="0">
                <a:solidFill>
                  <a:schemeClr val="bg1"/>
                </a:solidFill>
              </a:rPr>
              <a:t>3</a:t>
            </a:r>
            <a:r>
              <a:rPr lang="en-AU" i="1" dirty="0" smtClean="0">
                <a:solidFill>
                  <a:schemeClr val="bg1"/>
                </a:solidFill>
              </a:rPr>
              <a:t>They </a:t>
            </a:r>
            <a:r>
              <a:rPr lang="en-AU" i="1" dirty="0">
                <a:solidFill>
                  <a:schemeClr val="bg1"/>
                </a:solidFill>
              </a:rPr>
              <a:t>saw what seemed to be tongues of fire </a:t>
            </a: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i="1" dirty="0" smtClean="0">
                <a:solidFill>
                  <a:schemeClr val="bg1"/>
                </a:solidFill>
              </a:rPr>
              <a:t>that </a:t>
            </a:r>
            <a:r>
              <a:rPr lang="en-AU" i="1" dirty="0">
                <a:solidFill>
                  <a:schemeClr val="bg1"/>
                </a:solidFill>
              </a:rPr>
              <a:t>separated and came to rest on each of them. </a:t>
            </a:r>
            <a:r>
              <a:rPr lang="en-AU" b="1" i="1" baseline="30000" dirty="0" smtClean="0">
                <a:solidFill>
                  <a:schemeClr val="bg1"/>
                </a:solidFill>
              </a:rPr>
              <a:t>4</a:t>
            </a:r>
            <a:r>
              <a:rPr lang="en-AU" b="1" i="1" baseline="30000" dirty="0">
                <a:solidFill>
                  <a:schemeClr val="bg1"/>
                </a:solidFill>
              </a:rPr>
              <a:t> </a:t>
            </a:r>
            <a:r>
              <a:rPr lang="en-AU" i="1" dirty="0">
                <a:solidFill>
                  <a:schemeClr val="bg1"/>
                </a:solidFill>
              </a:rPr>
              <a:t>All of them were filled with the Holy Spirit </a:t>
            </a:r>
            <a:r>
              <a:rPr lang="en-AU" i="1" dirty="0" smtClean="0">
                <a:solidFill>
                  <a:schemeClr val="bg1"/>
                </a:solidFill>
              </a:rPr>
              <a:t>and </a:t>
            </a:r>
            <a:r>
              <a:rPr lang="en-AU" i="1" dirty="0">
                <a:solidFill>
                  <a:schemeClr val="bg1"/>
                </a:solidFill>
              </a:rPr>
              <a:t>began to speak in other tongues as the Spirit enabled them.</a:t>
            </a:r>
            <a:endParaRPr lang="en-AU" dirty="0">
              <a:solidFill>
                <a:schemeClr val="bg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93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i="1" baseline="30000" dirty="0"/>
              <a:t>5 </a:t>
            </a:r>
            <a:r>
              <a:rPr lang="en-AU" i="1" dirty="0"/>
              <a:t>Now there were staying in Jerusalem God-fearing Jews from every nation under heaven. </a:t>
            </a:r>
            <a:endParaRPr lang="en-AU" dirty="0"/>
          </a:p>
          <a:p>
            <a:pPr marL="0" indent="0">
              <a:buNone/>
            </a:pPr>
            <a:r>
              <a:rPr lang="en-AU" b="1" i="1" baseline="30000" dirty="0" smtClean="0"/>
              <a:t>6</a:t>
            </a:r>
            <a:r>
              <a:rPr lang="en-AU" b="1" i="1" baseline="30000" dirty="0"/>
              <a:t> </a:t>
            </a:r>
            <a:r>
              <a:rPr lang="en-AU" i="1" dirty="0"/>
              <a:t>When they heard this sound, a crowd came together in bewilderment, because each one heard their own language being spoken. </a:t>
            </a:r>
            <a:r>
              <a:rPr lang="en-AU" b="1" i="1" baseline="30000" dirty="0"/>
              <a:t>7 </a:t>
            </a:r>
            <a:r>
              <a:rPr lang="en-AU" i="1" dirty="0"/>
              <a:t>Utterly amazed, they asked: “Aren’t all these who are speaking Galileans?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07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C:\Users\Garry\Pictures\2019 Israel, Italy, France, Spain\IMG20190103103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09600"/>
            <a:ext cx="9895417" cy="74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AU" b="1" i="1" baseline="30000" dirty="0" smtClean="0"/>
              <a:t>8</a:t>
            </a:r>
            <a:r>
              <a:rPr lang="en-AU" b="1" i="1" baseline="30000" dirty="0"/>
              <a:t> </a:t>
            </a:r>
            <a:r>
              <a:rPr lang="en-AU" i="1" dirty="0"/>
              <a:t>Then how is it that each of us hears them in our native language? </a:t>
            </a:r>
            <a:r>
              <a:rPr lang="en-AU" b="1" i="1" baseline="30000" dirty="0"/>
              <a:t>9 </a:t>
            </a:r>
            <a:r>
              <a:rPr lang="en-AU" i="1" dirty="0" err="1"/>
              <a:t>Parthians</a:t>
            </a:r>
            <a:r>
              <a:rPr lang="en-AU" i="1" dirty="0"/>
              <a:t>, Medes and Elamites; residents of Mesopotamia, Judea and Cappadocia, Pontus and Asia, </a:t>
            </a:r>
            <a:r>
              <a:rPr lang="en-AU" b="1" i="1" baseline="30000" dirty="0"/>
              <a:t>10 </a:t>
            </a:r>
            <a:r>
              <a:rPr lang="en-AU" i="1" dirty="0"/>
              <a:t>Phrygia and Pamphylia, Egypt and the parts of Libya near Cyrene; visitors from Rome </a:t>
            </a:r>
            <a:r>
              <a:rPr lang="en-AU" b="1" i="1" baseline="30000" dirty="0"/>
              <a:t>11 </a:t>
            </a:r>
            <a:r>
              <a:rPr lang="en-AU" i="1" dirty="0"/>
              <a:t>(both Jews and converts to Judaism); Cretans and Arabs—we hear them declaring the wonders of God in our own tongues!” 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07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ry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Acts</a:t>
            </a:r>
            <a:r>
              <a:rPr lang="en-AU" dirty="0" smtClean="0"/>
              <a:t> of the Holy Spirit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AU" b="1" i="1" baseline="30000" dirty="0"/>
              <a:t>12 </a:t>
            </a:r>
            <a:r>
              <a:rPr lang="en-AU" i="1" dirty="0"/>
              <a:t>Amazed and perplexed, they asked one another, “What does this mean?”</a:t>
            </a: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b="1" i="1" baseline="30000" dirty="0"/>
              <a:t>13 </a:t>
            </a:r>
            <a:r>
              <a:rPr lang="en-AU" i="1" dirty="0"/>
              <a:t>Some, however, made fun of them and said, “They have had too much wine.”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2" descr="C:\Users\Garry\Desktop\images (2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9199"/>
            <a:ext cx="3200400" cy="33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262</Words>
  <Application>Microsoft Office PowerPoint</Application>
  <PresentationFormat>On-screen Show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Acts… of the Holy Spirit</vt:lpstr>
      <vt:lpstr>Acts of the Holy Spirit</vt:lpstr>
      <vt:lpstr>Acts of the Holy Spirit</vt:lpstr>
      <vt:lpstr>Acts of the Holy Spirit</vt:lpstr>
      <vt:lpstr>Acts of the Holy Spirit</vt:lpstr>
      <vt:lpstr>PowerPoint Presentation</vt:lpstr>
      <vt:lpstr>Acts of the Holy Spirit</vt:lpstr>
      <vt:lpstr>Acts of the Holy Spirit</vt:lpstr>
      <vt:lpstr>Acts of the Holy Spirit</vt:lpstr>
      <vt:lpstr>Acts of the Holy Spirit</vt:lpstr>
      <vt:lpstr>Acts of the Holy Spirit</vt:lpstr>
      <vt:lpstr>Acts of the Holy Spirit</vt:lpstr>
      <vt:lpstr>Acts of the Holy Spirit</vt:lpstr>
      <vt:lpstr>Acts of the Holy Spirit</vt:lpstr>
      <vt:lpstr>Acts of the Holy Spirit</vt:lpstr>
      <vt:lpstr>Acts of the Holy Spirit</vt:lpstr>
      <vt:lpstr>Acts of the Holy Spirit</vt:lpstr>
      <vt:lpstr>Acts of the Holy Spirit</vt:lpstr>
      <vt:lpstr>Acts of the Holy Spirit</vt:lpstr>
      <vt:lpstr>Acts of the Holy Spirit</vt:lpstr>
      <vt:lpstr>Acts of the Holy Spirit</vt:lpstr>
      <vt:lpstr>Acts of the Holy Spirit</vt:lpstr>
      <vt:lpstr>Acts of the Holy Spirit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Garry</dc:creator>
  <cp:lastModifiedBy>Garry</cp:lastModifiedBy>
  <cp:revision>9</cp:revision>
  <dcterms:created xsi:type="dcterms:W3CDTF">2006-08-16T00:00:00Z</dcterms:created>
  <dcterms:modified xsi:type="dcterms:W3CDTF">2021-03-06T21:26:11Z</dcterms:modified>
</cp:coreProperties>
</file>