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Title-R1d.png" id="13" name="Google Shape;13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/>
          <p:nvPr>
            <p:ph type="ctrTitle"/>
          </p:nvPr>
        </p:nvSpPr>
        <p:spPr>
          <a:xfrm>
            <a:off x="1751012" y="1300785"/>
            <a:ext cx="8689976" cy="25092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wentieth Century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1751012" y="3886200"/>
            <a:ext cx="8689976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>
                <a:solidFill>
                  <a:srgbClr val="7F7F7F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79" name="Google Shape;79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1"/>
          <p:cNvSpPr txBox="1"/>
          <p:nvPr>
            <p:ph type="title"/>
          </p:nvPr>
        </p:nvSpPr>
        <p:spPr>
          <a:xfrm>
            <a:off x="913794" y="4289374"/>
            <a:ext cx="10364432" cy="8116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/>
          <p:nvPr>
            <p:ph idx="2" type="pic"/>
          </p:nvPr>
        </p:nvSpPr>
        <p:spPr>
          <a:xfrm>
            <a:off x="1184744" y="698261"/>
            <a:ext cx="9822532" cy="3214136"/>
          </a:xfrm>
          <a:prstGeom prst="roundRect">
            <a:avLst>
              <a:gd fmla="val 4944" name="adj"/>
            </a:avLst>
          </a:prstGeom>
          <a:noFill/>
          <a:ln cap="sq" cmpd="sng" w="82550">
            <a:solidFill>
              <a:srgbClr val="C0D3E4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2" name="Google Shape;82;p11"/>
          <p:cNvSpPr txBox="1"/>
          <p:nvPr>
            <p:ph idx="1" type="body"/>
          </p:nvPr>
        </p:nvSpPr>
        <p:spPr>
          <a:xfrm>
            <a:off x="913774" y="5108728"/>
            <a:ext cx="10364452" cy="682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83" name="Google Shape;83;p11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87" name="Google Shape;87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2"/>
          <p:cNvSpPr txBox="1"/>
          <p:nvPr>
            <p:ph type="title"/>
          </p:nvPr>
        </p:nvSpPr>
        <p:spPr>
          <a:xfrm>
            <a:off x="913774" y="609599"/>
            <a:ext cx="10364452" cy="34272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" type="body"/>
          </p:nvPr>
        </p:nvSpPr>
        <p:spPr>
          <a:xfrm>
            <a:off x="913775" y="4204821"/>
            <a:ext cx="10364452" cy="15863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90" name="Google Shape;90;p12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2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94" name="Google Shape;94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3"/>
          <p:cNvSpPr txBox="1"/>
          <p:nvPr>
            <p:ph type="title"/>
          </p:nvPr>
        </p:nvSpPr>
        <p:spPr>
          <a:xfrm>
            <a:off x="1446212" y="609600"/>
            <a:ext cx="9302752" cy="2992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>
            <a:off x="1720644" y="3610032"/>
            <a:ext cx="8752299" cy="594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97" name="Google Shape;97;p13"/>
          <p:cNvSpPr txBox="1"/>
          <p:nvPr>
            <p:ph idx="2" type="body"/>
          </p:nvPr>
        </p:nvSpPr>
        <p:spPr>
          <a:xfrm>
            <a:off x="913774" y="4372796"/>
            <a:ext cx="10364452" cy="14210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98" name="Google Shape;98;p13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3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3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01" name="Google Shape;101;p13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Twentieth Century"/>
              <a:buNone/>
            </a:pPr>
            <a:r>
              <a:rPr b="0" i="0" lang="en-AU" sz="8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“</a:t>
            </a:r>
            <a:endParaRPr/>
          </a:p>
        </p:txBody>
      </p:sp>
      <p:sp>
        <p:nvSpPr>
          <p:cNvPr id="102" name="Google Shape;102;p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Twentieth Century"/>
              <a:buNone/>
            </a:pPr>
            <a:r>
              <a:rPr b="0" i="0" lang="en-AU" sz="8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104" name="Google Shape;10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4"/>
          <p:cNvSpPr txBox="1"/>
          <p:nvPr>
            <p:ph type="title"/>
          </p:nvPr>
        </p:nvSpPr>
        <p:spPr>
          <a:xfrm>
            <a:off x="913775" y="2138721"/>
            <a:ext cx="10364452" cy="25118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4"/>
          <p:cNvSpPr txBox="1"/>
          <p:nvPr>
            <p:ph idx="1" type="body"/>
          </p:nvPr>
        </p:nvSpPr>
        <p:spPr>
          <a:xfrm>
            <a:off x="913775" y="4662335"/>
            <a:ext cx="10364452" cy="11406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07" name="Google Shape;107;p14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4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4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mn">
  <p:cSld name="3 Column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111" name="Google Shape;11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5"/>
          <p:cNvSpPr txBox="1"/>
          <p:nvPr>
            <p:ph type="title"/>
          </p:nvPr>
        </p:nvSpPr>
        <p:spPr>
          <a:xfrm>
            <a:off x="913774" y="609600"/>
            <a:ext cx="10364452" cy="16050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" type="body"/>
          </p:nvPr>
        </p:nvSpPr>
        <p:spPr>
          <a:xfrm>
            <a:off x="913774" y="2367093"/>
            <a:ext cx="3298976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14" name="Google Shape;114;p15"/>
          <p:cNvSpPr txBox="1"/>
          <p:nvPr>
            <p:ph idx="2" type="body"/>
          </p:nvPr>
        </p:nvSpPr>
        <p:spPr>
          <a:xfrm>
            <a:off x="913774" y="2943355"/>
            <a:ext cx="3298976" cy="2847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15" name="Google Shape;115;p15"/>
          <p:cNvSpPr txBox="1"/>
          <p:nvPr>
            <p:ph idx="3" type="body"/>
          </p:nvPr>
        </p:nvSpPr>
        <p:spPr>
          <a:xfrm>
            <a:off x="4452389" y="2367093"/>
            <a:ext cx="329152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16" name="Google Shape;116;p15"/>
          <p:cNvSpPr txBox="1"/>
          <p:nvPr>
            <p:ph idx="4" type="body"/>
          </p:nvPr>
        </p:nvSpPr>
        <p:spPr>
          <a:xfrm>
            <a:off x="4441348" y="2943355"/>
            <a:ext cx="3303351" cy="2847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17" name="Google Shape;117;p15"/>
          <p:cNvSpPr txBox="1"/>
          <p:nvPr>
            <p:ph idx="5" type="body"/>
          </p:nvPr>
        </p:nvSpPr>
        <p:spPr>
          <a:xfrm>
            <a:off x="7973298" y="2367093"/>
            <a:ext cx="33049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p15"/>
          <p:cNvSpPr txBox="1"/>
          <p:nvPr>
            <p:ph idx="6" type="body"/>
          </p:nvPr>
        </p:nvSpPr>
        <p:spPr>
          <a:xfrm>
            <a:off x="7973298" y="2943355"/>
            <a:ext cx="3304928" cy="2847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19" name="Google Shape;119;p15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5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5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Picture Column">
  <p:cSld name="3 Picture Column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123" name="Google Shape;12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6"/>
          <p:cNvSpPr txBox="1"/>
          <p:nvPr>
            <p:ph type="title"/>
          </p:nvPr>
        </p:nvSpPr>
        <p:spPr>
          <a:xfrm>
            <a:off x="913774" y="610772"/>
            <a:ext cx="10364452" cy="16039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6"/>
          <p:cNvSpPr txBox="1"/>
          <p:nvPr>
            <p:ph idx="1" type="body"/>
          </p:nvPr>
        </p:nvSpPr>
        <p:spPr>
          <a:xfrm>
            <a:off x="913774" y="4204820"/>
            <a:ext cx="3296409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26" name="Google Shape;126;p16"/>
          <p:cNvSpPr/>
          <p:nvPr>
            <p:ph idx="2" type="pic"/>
          </p:nvPr>
        </p:nvSpPr>
        <p:spPr>
          <a:xfrm>
            <a:off x="913774" y="2367093"/>
            <a:ext cx="3296409" cy="1524000"/>
          </a:xfrm>
          <a:prstGeom prst="roundRect">
            <a:avLst>
              <a:gd fmla="val 9363" name="adj"/>
            </a:avLst>
          </a:prstGeom>
          <a:noFill/>
          <a:ln cap="sq" cmpd="sng" w="82550">
            <a:solidFill>
              <a:srgbClr val="C0D3E4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7" name="Google Shape;127;p16"/>
          <p:cNvSpPr txBox="1"/>
          <p:nvPr>
            <p:ph idx="3" type="body"/>
          </p:nvPr>
        </p:nvSpPr>
        <p:spPr>
          <a:xfrm>
            <a:off x="913774" y="4781082"/>
            <a:ext cx="3296409" cy="1010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28" name="Google Shape;128;p16"/>
          <p:cNvSpPr txBox="1"/>
          <p:nvPr>
            <p:ph idx="4" type="body"/>
          </p:nvPr>
        </p:nvSpPr>
        <p:spPr>
          <a:xfrm>
            <a:off x="4442759" y="4204820"/>
            <a:ext cx="33018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29" name="Google Shape;129;p16"/>
          <p:cNvSpPr/>
          <p:nvPr>
            <p:ph idx="5" type="pic"/>
          </p:nvPr>
        </p:nvSpPr>
        <p:spPr>
          <a:xfrm>
            <a:off x="4441348" y="2367093"/>
            <a:ext cx="3303352" cy="1524000"/>
          </a:xfrm>
          <a:prstGeom prst="roundRect">
            <a:avLst>
              <a:gd fmla="val 8841" name="adj"/>
            </a:avLst>
          </a:prstGeom>
          <a:noFill/>
          <a:ln cap="sq" cmpd="sng" w="82550">
            <a:solidFill>
              <a:srgbClr val="C0D3E4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0" name="Google Shape;130;p16"/>
          <p:cNvSpPr txBox="1"/>
          <p:nvPr>
            <p:ph idx="6" type="body"/>
          </p:nvPr>
        </p:nvSpPr>
        <p:spPr>
          <a:xfrm>
            <a:off x="4441348" y="4781080"/>
            <a:ext cx="3303352" cy="1010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31" name="Google Shape;131;p16"/>
          <p:cNvSpPr txBox="1"/>
          <p:nvPr>
            <p:ph idx="7" type="body"/>
          </p:nvPr>
        </p:nvSpPr>
        <p:spPr>
          <a:xfrm>
            <a:off x="7973298" y="4204820"/>
            <a:ext cx="330068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32" name="Google Shape;132;p16"/>
          <p:cNvSpPr/>
          <p:nvPr>
            <p:ph idx="8" type="pic"/>
          </p:nvPr>
        </p:nvSpPr>
        <p:spPr>
          <a:xfrm>
            <a:off x="7973298" y="2367093"/>
            <a:ext cx="3304928" cy="1524000"/>
          </a:xfrm>
          <a:prstGeom prst="roundRect">
            <a:avLst>
              <a:gd fmla="val 8841" name="adj"/>
            </a:avLst>
          </a:prstGeom>
          <a:noFill/>
          <a:ln cap="sq" cmpd="sng" w="82550">
            <a:solidFill>
              <a:srgbClr val="C0D3E4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3" name="Google Shape;133;p16"/>
          <p:cNvSpPr txBox="1"/>
          <p:nvPr>
            <p:ph idx="9" type="body"/>
          </p:nvPr>
        </p:nvSpPr>
        <p:spPr>
          <a:xfrm>
            <a:off x="7973173" y="4781078"/>
            <a:ext cx="3305053" cy="101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34" name="Google Shape;134;p16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6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6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138" name="Google Shape;138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7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7"/>
          <p:cNvSpPr txBox="1"/>
          <p:nvPr>
            <p:ph idx="1" type="body"/>
          </p:nvPr>
        </p:nvSpPr>
        <p:spPr>
          <a:xfrm rot="5400000">
            <a:off x="4383948" y="-1103080"/>
            <a:ext cx="3424107" cy="103644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41" name="Google Shape;141;p17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7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17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145" name="Google Shape;145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8"/>
          <p:cNvSpPr txBox="1"/>
          <p:nvPr>
            <p:ph type="title"/>
          </p:nvPr>
        </p:nvSpPr>
        <p:spPr>
          <a:xfrm rot="5400000">
            <a:off x="7410763" y="1923738"/>
            <a:ext cx="5181599" cy="25533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18"/>
          <p:cNvSpPr txBox="1"/>
          <p:nvPr>
            <p:ph idx="1" type="body"/>
          </p:nvPr>
        </p:nvSpPr>
        <p:spPr>
          <a:xfrm rot="5400000">
            <a:off x="2152338" y="-628962"/>
            <a:ext cx="5181599" cy="7658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48" name="Google Shape;148;p18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18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18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20" name="Google Shape;20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27" name="Google Shape;27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4"/>
          <p:cNvSpPr txBox="1"/>
          <p:nvPr>
            <p:ph type="title"/>
          </p:nvPr>
        </p:nvSpPr>
        <p:spPr>
          <a:xfrm>
            <a:off x="913774" y="828563"/>
            <a:ext cx="10351752" cy="27368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wentieth Century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913774" y="3657457"/>
            <a:ext cx="10351752" cy="1368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34" name="Google Shape;34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5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913774" y="2367092"/>
            <a:ext cx="5106026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6172200" y="2367092"/>
            <a:ext cx="5105400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42" name="Google Shape;42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6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1146328" y="2371018"/>
            <a:ext cx="4873474" cy="6799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600"/>
              <a:buNone/>
              <a:defRPr b="0" sz="2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2" type="body"/>
          </p:nvPr>
        </p:nvSpPr>
        <p:spPr>
          <a:xfrm>
            <a:off x="913774" y="3051012"/>
            <a:ext cx="5106027" cy="274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3" type="body"/>
          </p:nvPr>
        </p:nvSpPr>
        <p:spPr>
          <a:xfrm>
            <a:off x="6396423" y="2371018"/>
            <a:ext cx="4881804" cy="6799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600"/>
              <a:buNone/>
              <a:defRPr b="0" sz="2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6"/>
          <p:cNvSpPr txBox="1"/>
          <p:nvPr>
            <p:ph idx="4" type="body"/>
          </p:nvPr>
        </p:nvSpPr>
        <p:spPr>
          <a:xfrm>
            <a:off x="6172200" y="3051012"/>
            <a:ext cx="5105401" cy="274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52" name="Google Shape;52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7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58" name="Google Shape;5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8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63" name="Google Shape;63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9"/>
          <p:cNvSpPr txBox="1"/>
          <p:nvPr>
            <p:ph type="title"/>
          </p:nvPr>
        </p:nvSpPr>
        <p:spPr>
          <a:xfrm>
            <a:off x="913775" y="609600"/>
            <a:ext cx="3935688" cy="20232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" type="body"/>
          </p:nvPr>
        </p:nvSpPr>
        <p:spPr>
          <a:xfrm>
            <a:off x="5078062" y="609600"/>
            <a:ext cx="6200163" cy="518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2" type="body"/>
          </p:nvPr>
        </p:nvSpPr>
        <p:spPr>
          <a:xfrm>
            <a:off x="913774" y="2632852"/>
            <a:ext cx="3935689" cy="315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9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71" name="Google Shape;7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0"/>
          <p:cNvSpPr txBox="1"/>
          <p:nvPr>
            <p:ph type="title"/>
          </p:nvPr>
        </p:nvSpPr>
        <p:spPr>
          <a:xfrm>
            <a:off x="913774" y="609600"/>
            <a:ext cx="5934969" cy="20232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/>
          <p:nvPr>
            <p:ph idx="2" type="pic"/>
          </p:nvPr>
        </p:nvSpPr>
        <p:spPr>
          <a:xfrm>
            <a:off x="7424803" y="609601"/>
            <a:ext cx="3255358" cy="5181600"/>
          </a:xfrm>
          <a:prstGeom prst="roundRect">
            <a:avLst>
              <a:gd fmla="val 4943" name="adj"/>
            </a:avLst>
          </a:prstGeom>
          <a:noFill/>
          <a:ln cap="sq" cmpd="sng" w="82550">
            <a:solidFill>
              <a:srgbClr val="C0D3E4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4" name="Google Shape;74;p10"/>
          <p:cNvSpPr txBox="1"/>
          <p:nvPr>
            <p:ph idx="1" type="body"/>
          </p:nvPr>
        </p:nvSpPr>
        <p:spPr>
          <a:xfrm>
            <a:off x="913794" y="2632852"/>
            <a:ext cx="5934949" cy="31583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5" name="Google Shape;75;p10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0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0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CAEBF5"/>
            </a:gs>
            <a:gs pos="100000">
              <a:srgbClr val="72AADB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\\DROBO-FS\QuickDrops\JB\PPTX NG\Droplets\LightingOverlay.png" id="6" name="Google Shape;6;p1"/>
          <p:cNvPicPr preferRelativeResize="0"/>
          <p:nvPr/>
        </p:nvPicPr>
        <p:blipFill rotWithShape="1">
          <a:blip r:embed="rId1">
            <a:alphaModFix amt="70000"/>
          </a:blip>
          <a:srcRect b="0" l="0" r="0" t="0"/>
          <a:stretch/>
        </p:blipFill>
        <p:spPr>
          <a:xfrm>
            <a:off x="0" y="0"/>
            <a:ext cx="12192003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  <a:defRPr b="0" i="0" sz="3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175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175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175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175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175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9"/>
          <p:cNvSpPr txBox="1"/>
          <p:nvPr>
            <p:ph type="ctrTitle"/>
          </p:nvPr>
        </p:nvSpPr>
        <p:spPr>
          <a:xfrm>
            <a:off x="1751012" y="1300785"/>
            <a:ext cx="8689976" cy="25092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Twentieth Century"/>
              <a:buNone/>
            </a:pPr>
            <a:r>
              <a:rPr b="1" lang="en-AU" sz="8000"/>
              <a:t>HOW TO DO THE IMPOSSIBLE</a:t>
            </a:r>
            <a:endParaRPr/>
          </a:p>
        </p:txBody>
      </p:sp>
      <p:sp>
        <p:nvSpPr>
          <p:cNvPr id="156" name="Google Shape;156;p19"/>
          <p:cNvSpPr txBox="1"/>
          <p:nvPr>
            <p:ph idx="1" type="subTitle"/>
          </p:nvPr>
        </p:nvSpPr>
        <p:spPr>
          <a:xfrm>
            <a:off x="1751012" y="3886200"/>
            <a:ext cx="8689976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8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210" name="Google Shape;210;p28"/>
          <p:cNvSpPr txBox="1"/>
          <p:nvPr>
            <p:ph idx="1" type="body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b="1" lang="en-AU" sz="5400"/>
              <a:t>SURRENDERED TO GOD –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5400"/>
              <a:buNone/>
            </a:pPr>
            <a:r>
              <a:rPr b="1" lang="en-AU" sz="5400"/>
              <a:t>JOHN’S GOSPEL 1:12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9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216" name="Google Shape;216;p29"/>
          <p:cNvSpPr txBox="1"/>
          <p:nvPr>
            <p:ph idx="1" type="body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b="1" lang="en-AU" sz="5400"/>
              <a:t>KNOW AND LIVE BY GOD’S WORD – MATTHEW’S GOSPEL 4:4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5400"/>
              <a:buNone/>
            </a:pPr>
            <a:r>
              <a:rPr b="1" lang="en-AU" sz="5400"/>
              <a:t>- AND PRAYER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0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222" name="Google Shape;222;p30"/>
          <p:cNvSpPr txBox="1"/>
          <p:nvPr>
            <p:ph idx="1" type="body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b="1" lang="en-AU" sz="5400"/>
              <a:t>STEP OUT IN FAITH AND OBEDIENCE – START!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5400"/>
              <a:buNone/>
            </a:pPr>
            <a:r>
              <a:rPr b="1" lang="en-AU" sz="5400"/>
              <a:t>MARK’S GOSPEL 1:17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1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228" name="Google Shape;228;p31"/>
          <p:cNvSpPr txBox="1"/>
          <p:nvPr>
            <p:ph idx="1" type="body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b="1" lang="en-AU" sz="5400"/>
              <a:t>GOD’S PEOPLE CAN DO WHAT SEEMS TO THEM IMPOSSIBLE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2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234" name="Google Shape;234;p32"/>
          <p:cNvSpPr txBox="1"/>
          <p:nvPr>
            <p:ph idx="1" type="body"/>
          </p:nvPr>
        </p:nvSpPr>
        <p:spPr>
          <a:xfrm>
            <a:off x="913774" y="1600200"/>
            <a:ext cx="10363826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5400"/>
              <a:buFont typeface="Noto Sans Symbols"/>
              <a:buChar char="✔"/>
            </a:pPr>
            <a:r>
              <a:rPr b="1" lang="en-AU" sz="5400"/>
              <a:t> SALT OF THE EARTH, </a:t>
            </a:r>
            <a:endParaRPr/>
          </a:p>
          <a:p>
            <a:pPr indent="-3429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5400"/>
              <a:buFont typeface="Noto Sans Symbols"/>
              <a:buChar char="✔"/>
            </a:pPr>
            <a:r>
              <a:rPr b="1" lang="en-AU" sz="5400"/>
              <a:t> LIGHT OF THE WORLD, </a:t>
            </a:r>
            <a:endParaRPr/>
          </a:p>
          <a:p>
            <a:pPr indent="-3429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5400"/>
              <a:buFont typeface="Noto Sans Symbols"/>
              <a:buChar char="✔"/>
            </a:pPr>
            <a:r>
              <a:rPr b="1" lang="en-AU" sz="5400"/>
              <a:t> MAKE DISCIPLES OF ALL NATIONS AND TEACH THEM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3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240" name="Google Shape;240;p33"/>
          <p:cNvSpPr txBox="1"/>
          <p:nvPr>
            <p:ph idx="1" type="body"/>
          </p:nvPr>
        </p:nvSpPr>
        <p:spPr>
          <a:xfrm>
            <a:off x="913774" y="1618488"/>
            <a:ext cx="10363826" cy="4172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b="1" lang="en-AU" sz="5400"/>
              <a:t>WHETHER YOU BELIEVE YOU CAN OR BELIEVE YOU CAN’T – </a:t>
            </a:r>
            <a:endParaRPr/>
          </a:p>
          <a:p>
            <a:pPr indent="0" lvl="0" marL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5400"/>
              <a:buNone/>
            </a:pPr>
            <a:r>
              <a:rPr b="1" lang="en-AU" sz="5400"/>
              <a:t>YOU’RE RIGHT!      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0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162" name="Google Shape;162;p20"/>
          <p:cNvSpPr txBox="1"/>
          <p:nvPr>
            <p:ph idx="1" type="body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b="1" lang="en-AU" sz="5400"/>
              <a:t>GOD’S PEOPLE CAN DO WHAT SEEMS TO THEM IMPOSSIBLE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1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168" name="Google Shape;168;p21"/>
          <p:cNvSpPr txBox="1"/>
          <p:nvPr>
            <p:ph idx="1" type="body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b="1" lang="en-AU" sz="5400"/>
              <a:t>JOHN THE BAPTIST – LUKE 3:1-6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2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174" name="Google Shape;174;p22"/>
          <p:cNvSpPr txBox="1"/>
          <p:nvPr>
            <p:ph idx="1" type="body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b="1" lang="en-AU" sz="5400"/>
              <a:t>JOHN THE BAPTIST – LUKE 3:1-6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5400"/>
              <a:buNone/>
            </a:pPr>
            <a:r>
              <a:rPr b="1" lang="en-AU" sz="5400"/>
              <a:t> - FILLED WITH THE HOLY SPIRIT FROM BIRTH – LUKE 1:15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3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180" name="Google Shape;180;p23"/>
          <p:cNvSpPr txBox="1"/>
          <p:nvPr>
            <p:ph idx="1" type="body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b="1" lang="en-AU" sz="5400"/>
              <a:t>GOD’S PEOPLE CAN DO WHAT SEEMS TO THEM IMPOSSIBLE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4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186" name="Google Shape;186;p24"/>
          <p:cNvSpPr txBox="1"/>
          <p:nvPr>
            <p:ph idx="1" type="body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b="1" lang="en-AU" sz="5400"/>
              <a:t>JESUS – LUKE’S GOSPEL 1:35; 3:22; 4:1-19</a:t>
            </a:r>
            <a:endParaRPr/>
          </a:p>
          <a:p>
            <a:pPr indent="-101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5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192" name="Google Shape;192;p25"/>
          <p:cNvSpPr txBox="1"/>
          <p:nvPr>
            <p:ph idx="1" type="body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b="1" lang="en-AU" sz="5400"/>
              <a:t>JESUS – LUKE 1:35; 3:22; 4:1-19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b="1" sz="5400"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b="1" lang="en-AU" sz="5400"/>
              <a:t>- JOHN’S GOSPEL 3:34 GIVEN THE SPIRIT WITHOUT MEASURE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6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198" name="Google Shape;198;p26"/>
          <p:cNvSpPr txBox="1"/>
          <p:nvPr>
            <p:ph idx="1" type="body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b="1" lang="en-AU" sz="5400"/>
              <a:t>GOD’S PEOPLE CAN DO WHAT SEEMS TO THEM IMPOSSIBLE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7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204" name="Google Shape;204;p27"/>
          <p:cNvSpPr txBox="1"/>
          <p:nvPr>
            <p:ph idx="1" type="body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b="1" lang="en-AU" sz="5400"/>
              <a:t>ALL BELIEVERS – MATTHEW’S GOSPEL 28:18-20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roplet">
  <a:themeElements>
    <a:clrScheme name="Droplet">
      <a:dk1>
        <a:srgbClr val="000000"/>
      </a:dk1>
      <a:lt1>
        <a:srgbClr val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