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6858000" cx="12192000"/>
  <p:notesSz cx="6791325" cy="9921875"/>
  <p:embeddedFontLst>
    <p:embeddedFont>
      <p:font typeface="Play"/>
      <p:regular r:id="rId34"/>
      <p:bold r:id="rId35"/>
    </p:embeddedFont>
    <p:embeddedFont>
      <p:font typeface="Corben"/>
      <p:bold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Play-bold.fntdata"/><Relationship Id="rId12" Type="http://schemas.openxmlformats.org/officeDocument/2006/relationships/slide" Target="slides/slide7.xml"/><Relationship Id="rId34" Type="http://schemas.openxmlformats.org/officeDocument/2006/relationships/font" Target="fonts/Play-regular.fntdata"/><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Corben-bold.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3225" cy="4968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46513" y="0"/>
            <a:ext cx="2943225" cy="4968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9423400"/>
            <a:ext cx="2943225" cy="49688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79450" y="4713288"/>
            <a:ext cx="5432425" cy="446405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86" name="Google Shape;86;p1: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0: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1" name="Google Shape;141;p10: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2" name="Google Shape;142;p10: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1: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7" name="Google Shape;147;p11: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8" name="Google Shape;148;p11: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2: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3" name="Google Shape;153;p12: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4" name="Google Shape;154;p12: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3: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9" name="Google Shape;159;p13: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0" name="Google Shape;160;p13: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4: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65" name="Google Shape;165;p14: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6" name="Google Shape;166;p14: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5: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71" name="Google Shape;171;p15: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2" name="Google Shape;172;p15: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6: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77" name="Google Shape;177;p16: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8" name="Google Shape;178;p16: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7: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83" name="Google Shape;183;p17: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4" name="Google Shape;184;p17: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8: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89" name="Google Shape;189;p18: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0" name="Google Shape;190;p18: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9: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95" name="Google Shape;195;p19: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6" name="Google Shape;196;p19: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93" name="Google Shape;93;p2: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4" name="Google Shape;94;p2: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20: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01" name="Google Shape;201;p20: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2" name="Google Shape;202;p20: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21: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07" name="Google Shape;207;p21: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8" name="Google Shape;208;p21: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2: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13" name="Google Shape;213;p22: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4" name="Google Shape;214;p22: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3: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20" name="Google Shape;220;p23: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1" name="Google Shape;221;p23: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4: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27" name="Google Shape;227;p24: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8" name="Google Shape;228;p24: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5: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34" name="Google Shape;234;p25: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5" name="Google Shape;235;p25: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6: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40" name="Google Shape;240;p26: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1" name="Google Shape;241;p26: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7: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47" name="Google Shape;247;p27: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8" name="Google Shape;248;p27: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28: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53" name="Google Shape;253;p28: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4" name="Google Shape;254;p28: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99" name="Google Shape;99;p3: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0" name="Google Shape;100;p3: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05" name="Google Shape;105;p4: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6" name="Google Shape;106;p4: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1" name="Google Shape;111;p5: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2" name="Google Shape;112;p5: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7" name="Google Shape;117;p6: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8" name="Google Shape;118;p6: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7: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23" name="Google Shape;123;p7: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4" name="Google Shape;124;p7: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29" name="Google Shape;129;p8: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0" name="Google Shape;130;p8: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9:notes"/>
          <p:cNvSpPr txBox="1"/>
          <p:nvPr>
            <p:ph idx="12" type="sldNum"/>
          </p:nvPr>
        </p:nvSpPr>
        <p:spPr>
          <a:xfrm>
            <a:off x="3846513" y="9423400"/>
            <a:ext cx="2943225"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5" name="Google Shape;135;p9:notes"/>
          <p:cNvSpPr/>
          <p:nvPr>
            <p:ph idx="2" type="sldImg"/>
          </p:nvPr>
        </p:nvSpPr>
        <p:spPr>
          <a:xfrm>
            <a:off x="88900" y="744538"/>
            <a:ext cx="6613525" cy="3721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9:notes"/>
          <p:cNvSpPr txBox="1"/>
          <p:nvPr>
            <p:ph idx="1" type="body"/>
          </p:nvPr>
        </p:nvSpPr>
        <p:spPr>
          <a:xfrm>
            <a:off x="679450" y="4713288"/>
            <a:ext cx="5432425" cy="4464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30" name="Google Shape;3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7" name="Shape 87"/>
        <p:cNvGrpSpPr/>
        <p:nvPr/>
      </p:nvGrpSpPr>
      <p:grpSpPr>
        <a:xfrm>
          <a:off x="0" y="0"/>
          <a:ext cx="0" cy="0"/>
          <a:chOff x="0" y="0"/>
          <a:chExt cx="0" cy="0"/>
        </a:xfrm>
      </p:grpSpPr>
      <p:pic>
        <p:nvPicPr>
          <p:cNvPr descr="A green and white background&#10;&#10;Description automatically generated" id="88" name="Google Shape;88;p13"/>
          <p:cNvPicPr preferRelativeResize="0"/>
          <p:nvPr/>
        </p:nvPicPr>
        <p:blipFill rotWithShape="1">
          <a:blip r:embed="rId3">
            <a:alphaModFix/>
          </a:blip>
          <a:srcRect b="0" l="0" r="0" t="0"/>
          <a:stretch/>
        </p:blipFill>
        <p:spPr>
          <a:xfrm>
            <a:off x="3064743" y="404664"/>
            <a:ext cx="9127257" cy="6453335"/>
          </a:xfrm>
          <a:prstGeom prst="rect">
            <a:avLst/>
          </a:prstGeom>
          <a:noFill/>
          <a:ln>
            <a:noFill/>
          </a:ln>
        </p:spPr>
      </p:pic>
      <p:sp>
        <p:nvSpPr>
          <p:cNvPr id="89" name="Google Shape;89;p13"/>
          <p:cNvSpPr txBox="1"/>
          <p:nvPr>
            <p:ph type="title"/>
          </p:nvPr>
        </p:nvSpPr>
        <p:spPr>
          <a:xfrm>
            <a:off x="4104489" y="2348880"/>
            <a:ext cx="7824159" cy="11430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287A51"/>
              </a:buClr>
              <a:buSzPct val="100000"/>
              <a:buFont typeface="Play"/>
              <a:buNone/>
            </a:pPr>
            <a:r>
              <a:rPr b="1" lang="en-US" sz="6000">
                <a:solidFill>
                  <a:srgbClr val="287A51"/>
                </a:solidFill>
              </a:rPr>
              <a:t>Loving God </a:t>
            </a:r>
            <a:br>
              <a:rPr b="1" lang="en-US" sz="6000">
                <a:solidFill>
                  <a:srgbClr val="287A51"/>
                </a:solidFill>
              </a:rPr>
            </a:br>
            <a:r>
              <a:rPr b="1" lang="en-US" sz="6000">
                <a:solidFill>
                  <a:srgbClr val="287A51"/>
                </a:solidFill>
              </a:rPr>
              <a:t>and </a:t>
            </a:r>
            <a:br>
              <a:rPr b="1" lang="en-US" sz="6000">
                <a:solidFill>
                  <a:srgbClr val="287A51"/>
                </a:solidFill>
              </a:rPr>
            </a:br>
            <a:r>
              <a:rPr b="1" lang="en-US" sz="6000">
                <a:solidFill>
                  <a:srgbClr val="287A51"/>
                </a:solidFill>
              </a:rPr>
              <a:t>Our Community</a:t>
            </a:r>
            <a:endParaRPr b="1" sz="6000">
              <a:solidFill>
                <a:srgbClr val="287A51"/>
              </a:solidFill>
            </a:endParaRPr>
          </a:p>
        </p:txBody>
      </p:sp>
      <p:pic>
        <p:nvPicPr>
          <p:cNvPr id="90" name="Google Shape;90;p13"/>
          <p:cNvPicPr preferRelativeResize="0"/>
          <p:nvPr>
            <p:ph idx="1" type="body"/>
          </p:nvPr>
        </p:nvPicPr>
        <p:blipFill rotWithShape="1">
          <a:blip r:embed="rId4">
            <a:alphaModFix/>
          </a:blip>
          <a:srcRect b="0" l="0" r="0" t="0"/>
          <a:stretch/>
        </p:blipFill>
        <p:spPr>
          <a:xfrm>
            <a:off x="479376" y="404664"/>
            <a:ext cx="4746896" cy="4248472"/>
          </a:xfrm>
          <a:prstGeom prst="rect">
            <a:avLst/>
          </a:prstGeom>
          <a:solidFill>
            <a:schemeClr val="dk1"/>
          </a:solid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2"/>
          <p:cNvSpPr txBox="1"/>
          <p:nvPr>
            <p:ph idx="1" type="subTitle"/>
          </p:nvPr>
        </p:nvSpPr>
        <p:spPr>
          <a:xfrm>
            <a:off x="695400" y="476255"/>
            <a:ext cx="10801200" cy="58324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4400"/>
              <a:buNone/>
            </a:pPr>
            <a:r>
              <a:rPr b="1" i="1" lang="en-US" sz="4400">
                <a:solidFill>
                  <a:schemeClr val="lt1"/>
                </a:solidFill>
                <a:latin typeface="Calibri"/>
                <a:ea typeface="Calibri"/>
                <a:cs typeface="Calibri"/>
                <a:sym typeface="Calibri"/>
              </a:rPr>
              <a:t>20 After he said this, he showed them his hands and side. The disciples were overjoyed when they saw the Lord.</a:t>
            </a:r>
            <a:endParaRPr/>
          </a:p>
          <a:p>
            <a:pPr indent="0" lvl="0" marL="0" rtl="0" algn="l">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21 Again Jesus said, "Peace be with you! As the Father has sent me, I am sending you.“22 And with that he breathed on them and said, "Receive the Holy Spirit. 23 If you forgive anyone his sins, they are forgiven; if you do not forgive them, they are not forgiven."</a:t>
            </a:r>
            <a:endParaRPr/>
          </a:p>
          <a:p>
            <a:pPr indent="0" lvl="0" marL="0" rtl="0" algn="l">
              <a:lnSpc>
                <a:spcPct val="90000"/>
              </a:lnSpc>
              <a:spcBef>
                <a:spcPts val="1000"/>
              </a:spcBef>
              <a:spcAft>
                <a:spcPts val="0"/>
              </a:spcAft>
              <a:buClr>
                <a:schemeClr val="dk1"/>
              </a:buClr>
              <a:buSzPts val="4400"/>
              <a:buNone/>
            </a:pPr>
            <a:r>
              <a:t/>
            </a:r>
            <a:endParaRPr b="1" i="1" sz="4400">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3"/>
          <p:cNvSpPr txBox="1"/>
          <p:nvPr>
            <p:ph idx="1" type="subTitle"/>
          </p:nvPr>
        </p:nvSpPr>
        <p:spPr>
          <a:xfrm>
            <a:off x="695400" y="476250"/>
            <a:ext cx="10801200" cy="516255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lt1"/>
              </a:buClr>
              <a:buSzPts val="4400"/>
              <a:buNone/>
            </a:pPr>
            <a:r>
              <a:rPr b="1" i="1" lang="en-US" sz="4400">
                <a:solidFill>
                  <a:schemeClr val="lt1"/>
                </a:solidFill>
                <a:latin typeface="Calibri"/>
                <a:ea typeface="Calibri"/>
                <a:cs typeface="Calibri"/>
                <a:sym typeface="Calibri"/>
              </a:rPr>
              <a:t>24 Now Thomas (called Didymus), one of the Twelve, was not with the disciples when Jesus came. 25 So the other disciples told him, "We have seen the Lord!"</a:t>
            </a:r>
            <a:endParaRPr/>
          </a:p>
          <a:p>
            <a:pPr indent="0" lvl="0" marL="0" rtl="0" algn="ctr">
              <a:lnSpc>
                <a:spcPct val="80000"/>
              </a:lnSpc>
              <a:spcBef>
                <a:spcPts val="1000"/>
              </a:spcBef>
              <a:spcAft>
                <a:spcPts val="0"/>
              </a:spcAft>
              <a:buClr>
                <a:schemeClr val="dk1"/>
              </a:buClr>
              <a:buSzPts val="4400"/>
              <a:buNone/>
            </a:pPr>
            <a:r>
              <a:t/>
            </a:r>
            <a:endParaRPr b="1" sz="44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4"/>
          <p:cNvSpPr txBox="1"/>
          <p:nvPr>
            <p:ph idx="1" type="subTitle"/>
          </p:nvPr>
        </p:nvSpPr>
        <p:spPr>
          <a:xfrm>
            <a:off x="695400" y="476250"/>
            <a:ext cx="10801200" cy="516255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4400"/>
              <a:buNone/>
            </a:pPr>
            <a:r>
              <a:rPr b="1" i="1" lang="en-US" sz="4400">
                <a:solidFill>
                  <a:schemeClr val="lt1"/>
                </a:solidFill>
                <a:latin typeface="Calibri"/>
                <a:ea typeface="Calibri"/>
                <a:cs typeface="Calibri"/>
                <a:sym typeface="Calibri"/>
              </a:rPr>
              <a:t>But he said to them, "Unless I see the nail marks in his hands and put my finger where the nails were, and put my hand into his side, I will not believe it."</a:t>
            </a:r>
            <a:endParaRPr/>
          </a:p>
          <a:p>
            <a:pPr indent="0" lvl="0" marL="0" rtl="0" algn="l">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26 A week later his disciples were in the house again, and Thomas was with them. Though the doors were locked, Jesus came and stood among them and said, "Peace be with you!"</a:t>
            </a:r>
            <a:endParaRPr/>
          </a:p>
          <a:p>
            <a:pPr indent="0" lvl="0" marL="0" rtl="0" algn="l">
              <a:lnSpc>
                <a:spcPct val="90000"/>
              </a:lnSpc>
              <a:spcBef>
                <a:spcPts val="1000"/>
              </a:spcBef>
              <a:spcAft>
                <a:spcPts val="0"/>
              </a:spcAft>
              <a:buClr>
                <a:schemeClr val="dk1"/>
              </a:buClr>
              <a:buSzPts val="4400"/>
              <a:buNone/>
            </a:pPr>
            <a:r>
              <a:t/>
            </a:r>
            <a:endParaRPr b="1" i="1" sz="4400">
              <a:solidFill>
                <a:schemeClr val="lt1"/>
              </a:solidFill>
              <a:latin typeface="Calibri"/>
              <a:ea typeface="Calibri"/>
              <a:cs typeface="Calibri"/>
              <a:sym typeface="Calibri"/>
            </a:endParaRPr>
          </a:p>
          <a:p>
            <a:pPr indent="0" lvl="0" marL="0" rtl="0" algn="ctr">
              <a:lnSpc>
                <a:spcPct val="90000"/>
              </a:lnSpc>
              <a:spcBef>
                <a:spcPts val="1000"/>
              </a:spcBef>
              <a:spcAft>
                <a:spcPts val="0"/>
              </a:spcAft>
              <a:buClr>
                <a:schemeClr val="dk1"/>
              </a:buClr>
              <a:buSzPts val="4400"/>
              <a:buNone/>
            </a:pPr>
            <a:r>
              <a:t/>
            </a:r>
            <a:endParaRPr b="1" sz="4400">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5"/>
          <p:cNvSpPr txBox="1"/>
          <p:nvPr>
            <p:ph idx="1" type="subTitle"/>
          </p:nvPr>
        </p:nvSpPr>
        <p:spPr>
          <a:xfrm>
            <a:off x="695400" y="476250"/>
            <a:ext cx="10873208" cy="5976938"/>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lt1"/>
              </a:buClr>
              <a:buSzPts val="4400"/>
              <a:buNone/>
            </a:pPr>
            <a:r>
              <a:rPr b="1" i="1" lang="en-US" sz="4400">
                <a:solidFill>
                  <a:schemeClr val="lt1"/>
                </a:solidFill>
                <a:latin typeface="Calibri"/>
                <a:ea typeface="Calibri"/>
                <a:cs typeface="Calibri"/>
                <a:sym typeface="Calibri"/>
              </a:rPr>
              <a:t>27 Then he said to Thomas, "Put your finger here; see my hands. Reach out your hand and put it into my side. Stop doubting and believe."</a:t>
            </a:r>
            <a:r>
              <a:rPr lang="en-US" sz="4400">
                <a:latin typeface="Calibri"/>
                <a:ea typeface="Calibri"/>
                <a:cs typeface="Calibri"/>
                <a:sym typeface="Calibri"/>
              </a:rPr>
              <a:t> </a:t>
            </a:r>
            <a:r>
              <a:rPr b="1" i="1" lang="en-US" sz="4400">
                <a:solidFill>
                  <a:schemeClr val="lt1"/>
                </a:solidFill>
                <a:latin typeface="Calibri"/>
                <a:ea typeface="Calibri"/>
                <a:cs typeface="Calibri"/>
                <a:sym typeface="Calibri"/>
              </a:rPr>
              <a:t>28 Thomas said to him, "My Lord and my God!"</a:t>
            </a:r>
            <a:endParaRPr/>
          </a:p>
          <a:p>
            <a:pPr indent="0" lvl="0" marL="0" rtl="0" algn="l">
              <a:lnSpc>
                <a:spcPct val="8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29 Then Jesus told him, "Because you have seen me, you have believed; blessed are those who have not seen and yet have believed."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6"/>
          <p:cNvSpPr txBox="1"/>
          <p:nvPr>
            <p:ph idx="1" type="subTitle"/>
          </p:nvPr>
        </p:nvSpPr>
        <p:spPr>
          <a:xfrm>
            <a:off x="695400" y="476250"/>
            <a:ext cx="10873208" cy="5976938"/>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lt1"/>
              </a:buClr>
              <a:buSzPts val="4400"/>
              <a:buNone/>
            </a:pPr>
            <a:r>
              <a:rPr b="1" i="1" lang="en-US" sz="4400">
                <a:solidFill>
                  <a:schemeClr val="lt1"/>
                </a:solidFill>
                <a:latin typeface="Calibri"/>
                <a:ea typeface="Calibri"/>
                <a:cs typeface="Calibri"/>
                <a:sym typeface="Calibri"/>
              </a:rPr>
              <a:t>30 Jesus did many other miraculous signs in the presence of his disciples, which are not recorded in this book. 31 But these are written that you may believe that Jesus is the Christ, the Son of God, and that by believing you may have life in his name.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7"/>
          <p:cNvSpPr txBox="1"/>
          <p:nvPr>
            <p:ph idx="1" type="subTitle"/>
          </p:nvPr>
        </p:nvSpPr>
        <p:spPr>
          <a:xfrm>
            <a:off x="1992313" y="476255"/>
            <a:ext cx="8280400" cy="583247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4400"/>
              <a:buNone/>
            </a:pPr>
            <a:r>
              <a:rPr b="1" lang="en-US" sz="4400">
                <a:solidFill>
                  <a:schemeClr val="lt1"/>
                </a:solidFill>
              </a:rPr>
              <a:t>How can we trust that Jesus was raised from the dead?</a:t>
            </a:r>
            <a:endParaRPr b="1" i="1" sz="3600">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8"/>
          <p:cNvSpPr txBox="1"/>
          <p:nvPr>
            <p:ph idx="1" type="subTitle"/>
          </p:nvPr>
        </p:nvSpPr>
        <p:spPr>
          <a:xfrm>
            <a:off x="1992313" y="476255"/>
            <a:ext cx="8280400" cy="583247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4400"/>
              <a:buNone/>
            </a:pPr>
            <a:r>
              <a:rPr b="1" lang="en-US" sz="4400">
                <a:solidFill>
                  <a:schemeClr val="lt1"/>
                </a:solidFill>
              </a:rPr>
              <a:t>How can we trust that Jesus was raised from the dead?</a:t>
            </a:r>
            <a:endParaRPr/>
          </a:p>
          <a:p>
            <a:pPr indent="0" lvl="0" marL="0" rtl="0" algn="ctr">
              <a:lnSpc>
                <a:spcPct val="90000"/>
              </a:lnSpc>
              <a:spcBef>
                <a:spcPts val="1000"/>
              </a:spcBef>
              <a:spcAft>
                <a:spcPts val="0"/>
              </a:spcAft>
              <a:buClr>
                <a:schemeClr val="dk1"/>
              </a:buClr>
              <a:buSzPts val="4400"/>
              <a:buNone/>
            </a:pPr>
            <a:r>
              <a:t/>
            </a:r>
            <a:endParaRPr b="1" sz="4400">
              <a:solidFill>
                <a:schemeClr val="lt1"/>
              </a:solidFill>
            </a:endParaRPr>
          </a:p>
          <a:p>
            <a:pPr indent="0" lvl="0" marL="0" rtl="0" algn="ctr">
              <a:lnSpc>
                <a:spcPct val="90000"/>
              </a:lnSpc>
              <a:spcBef>
                <a:spcPts val="1000"/>
              </a:spcBef>
              <a:spcAft>
                <a:spcPts val="0"/>
              </a:spcAft>
              <a:buClr>
                <a:schemeClr val="lt1"/>
              </a:buClr>
              <a:buSzPts val="4400"/>
              <a:buNone/>
            </a:pPr>
            <a:r>
              <a:rPr b="1" lang="en-US" sz="4400">
                <a:solidFill>
                  <a:schemeClr val="lt1"/>
                </a:solidFill>
              </a:rPr>
              <a:t>Doubting Thomas</a:t>
            </a:r>
            <a:endParaRPr b="1" sz="3600">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9"/>
          <p:cNvSpPr txBox="1"/>
          <p:nvPr>
            <p:ph idx="1" type="subTitle"/>
          </p:nvPr>
        </p:nvSpPr>
        <p:spPr>
          <a:xfrm>
            <a:off x="695400" y="476250"/>
            <a:ext cx="10801200" cy="61928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00"/>
              </a:buClr>
              <a:buSzPts val="4400"/>
              <a:buNone/>
            </a:pPr>
            <a:r>
              <a:rPr b="1" lang="en-US" sz="4400">
                <a:solidFill>
                  <a:srgbClr val="FFFF00"/>
                </a:solidFill>
                <a:latin typeface="Arial"/>
                <a:ea typeface="Arial"/>
                <a:cs typeface="Arial"/>
                <a:sym typeface="Arial"/>
              </a:rPr>
              <a:t>He Was A Faithful Follower of Jesus </a:t>
            </a:r>
            <a:endParaRPr/>
          </a:p>
          <a:p>
            <a:pPr indent="0" lvl="0" marL="0" rtl="0" algn="l">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JN 11:16 Then Thomas (called Didymus) said to the rest of the disciples, "Let us also go, that we may die with him.“</a:t>
            </a:r>
            <a:endParaRPr/>
          </a:p>
          <a:p>
            <a:pPr indent="0" lvl="0" marL="0" rtl="0" algn="l">
              <a:lnSpc>
                <a:spcPct val="90000"/>
              </a:lnSpc>
              <a:spcBef>
                <a:spcPts val="1000"/>
              </a:spcBef>
              <a:spcAft>
                <a:spcPts val="0"/>
              </a:spcAft>
              <a:buClr>
                <a:schemeClr val="dk1"/>
              </a:buClr>
              <a:buSzPts val="4400"/>
              <a:buNone/>
            </a:pPr>
            <a:r>
              <a:t/>
            </a:r>
            <a:endParaRPr b="1" i="1" sz="4400">
              <a:solidFill>
                <a:schemeClr val="lt1"/>
              </a:solidFill>
              <a:latin typeface="Calibri"/>
              <a:ea typeface="Calibri"/>
              <a:cs typeface="Calibri"/>
              <a:sym typeface="Calibri"/>
            </a:endParaRPr>
          </a:p>
          <a:p>
            <a:pPr indent="0" lvl="0" marL="0" rtl="0" algn="l">
              <a:lnSpc>
                <a:spcPct val="90000"/>
              </a:lnSpc>
              <a:spcBef>
                <a:spcPts val="1000"/>
              </a:spcBef>
              <a:spcAft>
                <a:spcPts val="0"/>
              </a:spcAft>
              <a:buClr>
                <a:schemeClr val="lt1"/>
              </a:buClr>
              <a:buSzPts val="4400"/>
              <a:buNone/>
            </a:pPr>
            <a:r>
              <a:rPr b="1" lang="en-US" sz="4400">
                <a:solidFill>
                  <a:schemeClr val="lt1"/>
                </a:solidFill>
                <a:latin typeface="Calibri"/>
                <a:ea typeface="Calibri"/>
                <a:cs typeface="Calibri"/>
                <a:sym typeface="Calibri"/>
              </a:rPr>
              <a:t>Faithful but also a pessimist.</a:t>
            </a:r>
            <a:endParaRPr/>
          </a:p>
          <a:p>
            <a:pPr indent="0" lvl="0" marL="0" rtl="0" algn="l">
              <a:lnSpc>
                <a:spcPct val="90000"/>
              </a:lnSpc>
              <a:spcBef>
                <a:spcPts val="1000"/>
              </a:spcBef>
              <a:spcAft>
                <a:spcPts val="0"/>
              </a:spcAft>
              <a:buClr>
                <a:schemeClr val="dk1"/>
              </a:buClr>
              <a:buSzPts val="4400"/>
              <a:buNone/>
            </a:pPr>
            <a:r>
              <a:t/>
            </a:r>
            <a:endParaRPr b="1" i="1" sz="4400">
              <a:solidFill>
                <a:schemeClr val="lt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0"/>
          <p:cNvSpPr txBox="1"/>
          <p:nvPr>
            <p:ph idx="1" type="subTitle"/>
          </p:nvPr>
        </p:nvSpPr>
        <p:spPr>
          <a:xfrm>
            <a:off x="695400" y="476250"/>
            <a:ext cx="10801200" cy="61928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00"/>
              </a:buClr>
              <a:buSzPts val="4400"/>
              <a:buNone/>
            </a:pPr>
            <a:r>
              <a:rPr b="1" lang="en-US" sz="4400">
                <a:solidFill>
                  <a:srgbClr val="FFFF00"/>
                </a:solidFill>
                <a:latin typeface="Arial"/>
                <a:ea typeface="Arial"/>
                <a:cs typeface="Arial"/>
                <a:sym typeface="Arial"/>
              </a:rPr>
              <a:t>He Had Hope - </a:t>
            </a:r>
            <a:r>
              <a:rPr b="1" lang="en-US" sz="4400">
                <a:solidFill>
                  <a:srgbClr val="FFFF00"/>
                </a:solidFill>
                <a:latin typeface="Calibri"/>
                <a:ea typeface="Calibri"/>
                <a:cs typeface="Calibri"/>
                <a:sym typeface="Calibri"/>
              </a:rPr>
              <a:t>A New King of Israel</a:t>
            </a:r>
            <a:r>
              <a:rPr b="1" lang="en-US" sz="4400">
                <a:solidFill>
                  <a:schemeClr val="lt1"/>
                </a:solidFill>
                <a:latin typeface="Calibri"/>
                <a:ea typeface="Calibri"/>
                <a:cs typeface="Calibri"/>
                <a:sym typeface="Calibri"/>
              </a:rPr>
              <a:t> </a:t>
            </a:r>
            <a:endParaRPr/>
          </a:p>
          <a:p>
            <a:pPr indent="0" lvl="0" marL="0" rtl="0" algn="l">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JN 12:12 The next day the large crowd that had come to the feast heard that Jesus was coming to Jerusalem. 13 So they took branches of palm trees and went out to meet him, crying out, “Hosanna! Blessed is he who comes in the name of the Lord, even the King of Israel!” 14 And Jesus found a young donkey and sat on it, just as it is written,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1"/>
          <p:cNvSpPr txBox="1"/>
          <p:nvPr>
            <p:ph idx="1" type="subTitle"/>
          </p:nvPr>
        </p:nvSpPr>
        <p:spPr>
          <a:xfrm>
            <a:off x="695400" y="476250"/>
            <a:ext cx="10801200" cy="61928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00"/>
              </a:buClr>
              <a:buSzPts val="4400"/>
              <a:buNone/>
            </a:pPr>
            <a:r>
              <a:rPr b="1" lang="en-US" sz="4400">
                <a:solidFill>
                  <a:srgbClr val="FFFF00"/>
                </a:solidFill>
                <a:latin typeface="Arial"/>
                <a:ea typeface="Arial"/>
                <a:cs typeface="Arial"/>
                <a:sym typeface="Arial"/>
              </a:rPr>
              <a:t>He Had Hope - </a:t>
            </a:r>
            <a:r>
              <a:rPr b="1" lang="en-US" sz="4400">
                <a:solidFill>
                  <a:srgbClr val="FFFF00"/>
                </a:solidFill>
                <a:latin typeface="Calibri"/>
                <a:ea typeface="Calibri"/>
                <a:cs typeface="Calibri"/>
                <a:sym typeface="Calibri"/>
              </a:rPr>
              <a:t>A New King of Israel</a:t>
            </a:r>
            <a:r>
              <a:rPr b="1" lang="en-US" sz="4400">
                <a:solidFill>
                  <a:schemeClr val="lt1"/>
                </a:solidFill>
                <a:latin typeface="Calibri"/>
                <a:ea typeface="Calibri"/>
                <a:cs typeface="Calibri"/>
                <a:sym typeface="Calibri"/>
              </a:rPr>
              <a:t> </a:t>
            </a:r>
            <a:endParaRPr/>
          </a:p>
          <a:p>
            <a:pPr indent="0" lvl="0" marL="0" rtl="0" algn="ctr">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15 “Fear not, daughter of Zion;</a:t>
            </a:r>
            <a:endParaRPr/>
          </a:p>
          <a:p>
            <a:pPr indent="0" lvl="0" marL="0" rtl="0" algn="ctr">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behold, your king is coming,</a:t>
            </a:r>
            <a:endParaRPr/>
          </a:p>
          <a:p>
            <a:pPr indent="0" lvl="0" marL="0" rtl="0" algn="ctr">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sitting on a donkey's colt!”</a:t>
            </a:r>
            <a:endParaRPr b="1" i="1" sz="4400">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txBox="1"/>
          <p:nvPr>
            <p:ph idx="1" type="subTitle"/>
          </p:nvPr>
        </p:nvSpPr>
        <p:spPr>
          <a:xfrm>
            <a:off x="695400" y="476255"/>
            <a:ext cx="10801200" cy="58324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4400"/>
              <a:buNone/>
            </a:pPr>
            <a:r>
              <a:rPr lang="en-US" sz="4400">
                <a:latin typeface="Calibri"/>
                <a:ea typeface="Calibri"/>
                <a:cs typeface="Calibri"/>
                <a:sym typeface="Calibri"/>
              </a:rPr>
              <a:t> </a:t>
            </a:r>
            <a:r>
              <a:rPr b="1" i="1" lang="en-US" sz="4400">
                <a:solidFill>
                  <a:schemeClr val="lt1"/>
                </a:solidFill>
                <a:latin typeface="Calibri"/>
                <a:ea typeface="Calibri"/>
                <a:cs typeface="Calibri"/>
                <a:sym typeface="Calibri"/>
              </a:rPr>
              <a:t>JN 20:1 Early on the first day of the week, while it was still dark, Mary Magdalene went to the tomb and saw that the stone had been removed from the entrance. 2 So she came running to Simon Peter and the other disciple, the one Jesus loved, and said, "They have taken the Lord out of the tomb, and we don't know where they have put him!"</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2"/>
          <p:cNvSpPr txBox="1"/>
          <p:nvPr>
            <p:ph idx="1" type="subTitle"/>
          </p:nvPr>
        </p:nvSpPr>
        <p:spPr>
          <a:xfrm>
            <a:off x="695400" y="476255"/>
            <a:ext cx="10801200" cy="583247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00"/>
              </a:buClr>
              <a:buSzPts val="4400"/>
              <a:buNone/>
            </a:pPr>
            <a:r>
              <a:rPr b="1" lang="en-US" sz="4400">
                <a:solidFill>
                  <a:srgbClr val="FFFF00"/>
                </a:solidFill>
                <a:latin typeface="Calibri"/>
                <a:ea typeface="Calibri"/>
                <a:cs typeface="Calibri"/>
                <a:sym typeface="Calibri"/>
              </a:rPr>
              <a:t>He Lost All Hope - Jesus was dead!</a:t>
            </a:r>
            <a:endParaRPr/>
          </a:p>
          <a:p>
            <a:pPr indent="-279400" lvl="0" marL="0" rtl="0" algn="l">
              <a:lnSpc>
                <a:spcPct val="90000"/>
              </a:lnSpc>
              <a:spcBef>
                <a:spcPts val="1000"/>
              </a:spcBef>
              <a:spcAft>
                <a:spcPts val="0"/>
              </a:spcAft>
              <a:buClr>
                <a:schemeClr val="lt1"/>
              </a:buClr>
              <a:buSzPts val="4400"/>
              <a:buFont typeface="Arial"/>
              <a:buChar char="-"/>
            </a:pPr>
            <a:r>
              <a:rPr b="1" lang="en-US" sz="4400">
                <a:solidFill>
                  <a:schemeClr val="lt1"/>
                </a:solidFill>
              </a:rPr>
              <a:t>He deserted Jesus in the face of danger and uncertainty.  Mt 26:56</a:t>
            </a:r>
            <a:endParaRPr/>
          </a:p>
          <a:p>
            <a:pPr indent="-279400" lvl="0" marL="0" rtl="0" algn="l">
              <a:lnSpc>
                <a:spcPct val="90000"/>
              </a:lnSpc>
              <a:spcBef>
                <a:spcPts val="1000"/>
              </a:spcBef>
              <a:spcAft>
                <a:spcPts val="0"/>
              </a:spcAft>
              <a:buClr>
                <a:schemeClr val="lt1"/>
              </a:buClr>
              <a:buSzPts val="4400"/>
              <a:buFont typeface="Arial"/>
              <a:buChar char="-"/>
            </a:pPr>
            <a:r>
              <a:rPr b="1" lang="en-US" sz="4400">
                <a:solidFill>
                  <a:schemeClr val="lt1"/>
                </a:solidFill>
              </a:rPr>
              <a:t> He knew that Jesus had died.        Jn 20:25</a:t>
            </a:r>
            <a:endParaRPr/>
          </a:p>
          <a:p>
            <a:pPr indent="0" lvl="0" marL="0" rtl="0" algn="ctr">
              <a:lnSpc>
                <a:spcPct val="90000"/>
              </a:lnSpc>
              <a:spcBef>
                <a:spcPts val="1000"/>
              </a:spcBef>
              <a:spcAft>
                <a:spcPts val="0"/>
              </a:spcAft>
              <a:buClr>
                <a:schemeClr val="dk1"/>
              </a:buClr>
              <a:buSzPts val="4400"/>
              <a:buNone/>
            </a:pPr>
            <a:r>
              <a:t/>
            </a:r>
            <a:endParaRPr b="1" i="1" sz="4400">
              <a:solidFill>
                <a:schemeClr val="lt1"/>
              </a:solidFill>
              <a:latin typeface="Arial"/>
              <a:ea typeface="Arial"/>
              <a:cs typeface="Arial"/>
              <a:sym typeface="Arial"/>
            </a:endParaRPr>
          </a:p>
          <a:p>
            <a:pPr indent="0" lvl="0" marL="0" rtl="0" algn="ctr">
              <a:lnSpc>
                <a:spcPct val="90000"/>
              </a:lnSpc>
              <a:spcBef>
                <a:spcPts val="1000"/>
              </a:spcBef>
              <a:spcAft>
                <a:spcPts val="0"/>
              </a:spcAft>
              <a:buClr>
                <a:schemeClr val="lt1"/>
              </a:buClr>
              <a:buSzPts val="4400"/>
              <a:buNone/>
            </a:pPr>
            <a:r>
              <a:rPr b="1" lang="en-US" sz="4400">
                <a:solidFill>
                  <a:schemeClr val="lt1"/>
                </a:solidFill>
                <a:latin typeface="Arial"/>
                <a:ea typeface="Arial"/>
                <a:cs typeface="Arial"/>
                <a:sym typeface="Arial"/>
              </a:rPr>
              <a:t>All hope was lost.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3"/>
          <p:cNvSpPr txBox="1"/>
          <p:nvPr>
            <p:ph idx="1" type="subTitle"/>
          </p:nvPr>
        </p:nvSpPr>
        <p:spPr>
          <a:xfrm>
            <a:off x="1992313" y="476255"/>
            <a:ext cx="8280400" cy="583247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None/>
            </a:pPr>
            <a:r>
              <a:rPr i="1" lang="en-US" sz="3200"/>
              <a:t> </a:t>
            </a:r>
            <a:r>
              <a:rPr b="1" lang="en-US" sz="4400">
                <a:solidFill>
                  <a:schemeClr val="lt1"/>
                </a:solidFill>
              </a:rPr>
              <a:t>Thomas’ doubt was absolutely reasonable.</a:t>
            </a:r>
            <a:endParaRPr/>
          </a:p>
          <a:p>
            <a:pPr indent="0" lvl="0" marL="0" rtl="0" algn="l">
              <a:lnSpc>
                <a:spcPct val="90000"/>
              </a:lnSpc>
              <a:spcBef>
                <a:spcPts val="1000"/>
              </a:spcBef>
              <a:spcAft>
                <a:spcPts val="0"/>
              </a:spcAft>
              <a:buClr>
                <a:schemeClr val="dk1"/>
              </a:buClr>
              <a:buSzPts val="2000"/>
              <a:buNone/>
            </a:pPr>
            <a:r>
              <a:t/>
            </a:r>
            <a:endParaRPr b="1" sz="2000">
              <a:solidFill>
                <a:schemeClr val="lt1"/>
              </a:solidFill>
            </a:endParaRPr>
          </a:p>
          <a:p>
            <a:pPr indent="0" lvl="0" marL="0" rtl="0" algn="l">
              <a:lnSpc>
                <a:spcPct val="90000"/>
              </a:lnSpc>
              <a:spcBef>
                <a:spcPts val="1000"/>
              </a:spcBef>
              <a:spcAft>
                <a:spcPts val="0"/>
              </a:spcAft>
              <a:buClr>
                <a:schemeClr val="dk1"/>
              </a:buClr>
              <a:buSzPts val="3600"/>
              <a:buNone/>
            </a:pPr>
            <a:r>
              <a:t/>
            </a:r>
            <a:endParaRPr b="1" sz="3600">
              <a:solidFill>
                <a:schemeClr val="l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4"/>
          <p:cNvSpPr txBox="1"/>
          <p:nvPr>
            <p:ph idx="1" type="subTitle"/>
          </p:nvPr>
        </p:nvSpPr>
        <p:spPr>
          <a:xfrm>
            <a:off x="1992313" y="476255"/>
            <a:ext cx="8280400" cy="583247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None/>
            </a:pPr>
            <a:r>
              <a:rPr lang="en-US" sz="3200"/>
              <a:t> </a:t>
            </a:r>
            <a:r>
              <a:rPr b="1" lang="en-US" sz="4400">
                <a:solidFill>
                  <a:schemeClr val="lt1"/>
                </a:solidFill>
              </a:rPr>
              <a:t>Thomas’ doubt was absolutely reasonable.</a:t>
            </a:r>
            <a:endParaRPr/>
          </a:p>
          <a:p>
            <a:pPr indent="0" lvl="0" marL="0" rtl="0" algn="l">
              <a:lnSpc>
                <a:spcPct val="90000"/>
              </a:lnSpc>
              <a:spcBef>
                <a:spcPts val="1000"/>
              </a:spcBef>
              <a:spcAft>
                <a:spcPts val="0"/>
              </a:spcAft>
              <a:buClr>
                <a:schemeClr val="dk1"/>
              </a:buClr>
              <a:buSzPts val="2000"/>
              <a:buNone/>
            </a:pPr>
            <a:r>
              <a:t/>
            </a:r>
            <a:endParaRPr b="1" sz="2000">
              <a:solidFill>
                <a:schemeClr val="lt1"/>
              </a:solidFill>
            </a:endParaRPr>
          </a:p>
          <a:p>
            <a:pPr indent="0" lvl="0" marL="0" rtl="0" algn="l">
              <a:lnSpc>
                <a:spcPct val="90000"/>
              </a:lnSpc>
              <a:spcBef>
                <a:spcPts val="1000"/>
              </a:spcBef>
              <a:spcAft>
                <a:spcPts val="0"/>
              </a:spcAft>
              <a:buClr>
                <a:schemeClr val="dk1"/>
              </a:buClr>
              <a:buSzPts val="3600"/>
              <a:buNone/>
            </a:pPr>
            <a:r>
              <a:t/>
            </a:r>
            <a:endParaRPr b="1" i="1" sz="3600">
              <a:solidFill>
                <a:schemeClr val="lt1"/>
              </a:solidFill>
            </a:endParaRPr>
          </a:p>
        </p:txBody>
      </p:sp>
      <p:sp>
        <p:nvSpPr>
          <p:cNvPr id="217" name="Google Shape;217;p34"/>
          <p:cNvSpPr txBox="1"/>
          <p:nvPr/>
        </p:nvSpPr>
        <p:spPr>
          <a:xfrm>
            <a:off x="2424118" y="2133605"/>
            <a:ext cx="7488237" cy="261610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5400" u="none" cap="none" strike="noStrike">
                <a:solidFill>
                  <a:srgbClr val="FFFF00"/>
                </a:solidFill>
                <a:latin typeface="Arial"/>
                <a:ea typeface="Arial"/>
                <a:cs typeface="Arial"/>
                <a:sym typeface="Arial"/>
              </a:rPr>
              <a:t>except</a:t>
            </a:r>
            <a:r>
              <a:rPr b="1" i="1" lang="en-US" sz="4400" u="none" cap="none" strike="noStrike">
                <a:solidFill>
                  <a:srgbClr val="FFFF00"/>
                </a:solidFill>
                <a:latin typeface="Arial"/>
                <a:ea typeface="Arial"/>
                <a:cs typeface="Arial"/>
                <a:sym typeface="Arial"/>
              </a:rPr>
              <a:t> </a:t>
            </a:r>
            <a:endParaRPr/>
          </a:p>
          <a:p>
            <a:pPr indent="0" lvl="0" marL="0" marR="0" rtl="0" algn="ctr">
              <a:spcBef>
                <a:spcPts val="2200"/>
              </a:spcBef>
              <a:spcAft>
                <a:spcPts val="0"/>
              </a:spcAft>
              <a:buNone/>
            </a:pPr>
            <a:r>
              <a:rPr b="1" i="0" lang="en-US" sz="4400" u="none" cap="none" strike="noStrike">
                <a:solidFill>
                  <a:schemeClr val="lt1"/>
                </a:solidFill>
                <a:latin typeface="Arial"/>
                <a:ea typeface="Arial"/>
                <a:cs typeface="Arial"/>
                <a:sym typeface="Arial"/>
              </a:rPr>
              <a:t>his friends told him that they had seen Jesus in person.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7"/>
                                        </p:tgtEl>
                                        <p:attrNameLst>
                                          <p:attrName>style.visibility</p:attrName>
                                        </p:attrNameLst>
                                      </p:cBhvr>
                                      <p:to>
                                        <p:strVal val="visible"/>
                                      </p:to>
                                    </p:set>
                                    <p:anim calcmode="lin" valueType="num">
                                      <p:cBhvr additive="base">
                                        <p:cTn dur="500"/>
                                        <p:tgtEl>
                                          <p:spTgt spid="217"/>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5"/>
          <p:cNvSpPr txBox="1"/>
          <p:nvPr>
            <p:ph idx="1" type="subTitle"/>
          </p:nvPr>
        </p:nvSpPr>
        <p:spPr>
          <a:xfrm>
            <a:off x="1992313" y="476255"/>
            <a:ext cx="8280400" cy="583247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None/>
            </a:pPr>
            <a:r>
              <a:rPr lang="en-US" sz="3200"/>
              <a:t> </a:t>
            </a:r>
            <a:r>
              <a:rPr b="1" lang="en-US" sz="4400">
                <a:solidFill>
                  <a:schemeClr val="lt1"/>
                </a:solidFill>
              </a:rPr>
              <a:t>Thomas’ doubt was absolutely reasonable.</a:t>
            </a:r>
            <a:endParaRPr/>
          </a:p>
          <a:p>
            <a:pPr indent="0" lvl="0" marL="0" rtl="0" algn="l">
              <a:lnSpc>
                <a:spcPct val="90000"/>
              </a:lnSpc>
              <a:spcBef>
                <a:spcPts val="1000"/>
              </a:spcBef>
              <a:spcAft>
                <a:spcPts val="0"/>
              </a:spcAft>
              <a:buClr>
                <a:schemeClr val="dk1"/>
              </a:buClr>
              <a:buSzPts val="2000"/>
              <a:buNone/>
            </a:pPr>
            <a:r>
              <a:t/>
            </a:r>
            <a:endParaRPr b="1" sz="2000">
              <a:solidFill>
                <a:schemeClr val="lt1"/>
              </a:solidFill>
            </a:endParaRPr>
          </a:p>
          <a:p>
            <a:pPr indent="0" lvl="0" marL="0" rtl="0" algn="l">
              <a:lnSpc>
                <a:spcPct val="90000"/>
              </a:lnSpc>
              <a:spcBef>
                <a:spcPts val="1000"/>
              </a:spcBef>
              <a:spcAft>
                <a:spcPts val="0"/>
              </a:spcAft>
              <a:buClr>
                <a:schemeClr val="dk1"/>
              </a:buClr>
              <a:buSzPts val="3600"/>
              <a:buNone/>
            </a:pPr>
            <a:r>
              <a:t/>
            </a:r>
            <a:endParaRPr b="1" i="1" sz="3600">
              <a:solidFill>
                <a:schemeClr val="lt1"/>
              </a:solidFill>
            </a:endParaRPr>
          </a:p>
        </p:txBody>
      </p:sp>
      <p:sp>
        <p:nvSpPr>
          <p:cNvPr id="224" name="Google Shape;224;p35"/>
          <p:cNvSpPr txBox="1"/>
          <p:nvPr/>
        </p:nvSpPr>
        <p:spPr>
          <a:xfrm>
            <a:off x="2135560" y="2133605"/>
            <a:ext cx="8137153" cy="430887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5400" u="none" cap="none" strike="noStrike">
                <a:solidFill>
                  <a:srgbClr val="FFFF00"/>
                </a:solidFill>
                <a:latin typeface="Arial"/>
                <a:ea typeface="Arial"/>
                <a:cs typeface="Arial"/>
                <a:sym typeface="Arial"/>
              </a:rPr>
              <a:t>except</a:t>
            </a:r>
            <a:r>
              <a:rPr b="1" i="1" lang="en-US" sz="4400" u="none" cap="none" strike="noStrike">
                <a:solidFill>
                  <a:srgbClr val="FFFF00"/>
                </a:solidFill>
                <a:latin typeface="Arial"/>
                <a:ea typeface="Arial"/>
                <a:cs typeface="Arial"/>
                <a:sym typeface="Arial"/>
              </a:rPr>
              <a:t> </a:t>
            </a:r>
            <a:endParaRPr/>
          </a:p>
          <a:p>
            <a:pPr indent="0" lvl="0" marL="0" marR="0" rtl="0" algn="ctr">
              <a:spcBef>
                <a:spcPts val="2200"/>
              </a:spcBef>
              <a:spcAft>
                <a:spcPts val="0"/>
              </a:spcAft>
              <a:buNone/>
            </a:pPr>
            <a:r>
              <a:rPr b="1" i="0" lang="en-US" sz="4400" u="none" cap="none" strike="noStrike">
                <a:solidFill>
                  <a:schemeClr val="lt1"/>
                </a:solidFill>
                <a:latin typeface="Arial"/>
                <a:ea typeface="Arial"/>
                <a:cs typeface="Arial"/>
                <a:sym typeface="Arial"/>
              </a:rPr>
              <a:t>Jesus had told him that he would die and rise again 3 days later.</a:t>
            </a:r>
            <a:endParaRPr/>
          </a:p>
          <a:p>
            <a:pPr indent="0" lvl="0" marL="0" marR="0" rtl="0" algn="ctr">
              <a:spcBef>
                <a:spcPts val="2200"/>
              </a:spcBef>
              <a:spcAft>
                <a:spcPts val="0"/>
              </a:spcAft>
              <a:buNone/>
            </a:pPr>
            <a:r>
              <a:rPr b="1" i="0" lang="en-US" sz="4400" u="none" cap="none" strike="noStrike">
                <a:solidFill>
                  <a:schemeClr val="lt1"/>
                </a:solidFill>
                <a:latin typeface="Arial"/>
                <a:ea typeface="Arial"/>
                <a:cs typeface="Arial"/>
                <a:sym typeface="Arial"/>
              </a:rPr>
              <a:t> Mat 16:21; 17:22–23 &amp; 20:17–19</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4"/>
                                        </p:tgtEl>
                                        <p:attrNameLst>
                                          <p:attrName>style.visibility</p:attrName>
                                        </p:attrNameLst>
                                      </p:cBhvr>
                                      <p:to>
                                        <p:strVal val="visible"/>
                                      </p:to>
                                    </p:set>
                                    <p:anim calcmode="lin" valueType="num">
                                      <p:cBhvr additive="base">
                                        <p:cTn dur="500"/>
                                        <p:tgtEl>
                                          <p:spTgt spid="22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6"/>
          <p:cNvSpPr txBox="1"/>
          <p:nvPr>
            <p:ph idx="1" type="subTitle"/>
          </p:nvPr>
        </p:nvSpPr>
        <p:spPr>
          <a:xfrm>
            <a:off x="1992313" y="476255"/>
            <a:ext cx="8280400" cy="583247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None/>
            </a:pPr>
            <a:r>
              <a:rPr lang="en-US" sz="3200"/>
              <a:t> </a:t>
            </a:r>
            <a:r>
              <a:rPr b="1" lang="en-US" sz="4400">
                <a:solidFill>
                  <a:schemeClr val="lt1"/>
                </a:solidFill>
              </a:rPr>
              <a:t>Thomas’ doubt was reasonable.</a:t>
            </a:r>
            <a:endParaRPr/>
          </a:p>
          <a:p>
            <a:pPr indent="0" lvl="0" marL="0" rtl="0" algn="l">
              <a:lnSpc>
                <a:spcPct val="90000"/>
              </a:lnSpc>
              <a:spcBef>
                <a:spcPts val="1000"/>
              </a:spcBef>
              <a:spcAft>
                <a:spcPts val="0"/>
              </a:spcAft>
              <a:buClr>
                <a:schemeClr val="dk1"/>
              </a:buClr>
              <a:buSzPts val="2000"/>
              <a:buNone/>
            </a:pPr>
            <a:r>
              <a:t/>
            </a:r>
            <a:endParaRPr b="1" i="1" sz="2000">
              <a:solidFill>
                <a:schemeClr val="lt1"/>
              </a:solidFill>
            </a:endParaRPr>
          </a:p>
          <a:p>
            <a:pPr indent="0" lvl="0" marL="0" rtl="0" algn="l">
              <a:lnSpc>
                <a:spcPct val="90000"/>
              </a:lnSpc>
              <a:spcBef>
                <a:spcPts val="1000"/>
              </a:spcBef>
              <a:spcAft>
                <a:spcPts val="0"/>
              </a:spcAft>
              <a:buClr>
                <a:schemeClr val="dk1"/>
              </a:buClr>
              <a:buSzPts val="3600"/>
              <a:buNone/>
            </a:pPr>
            <a:r>
              <a:t/>
            </a:r>
            <a:endParaRPr b="1" i="1" sz="3600">
              <a:solidFill>
                <a:schemeClr val="lt1"/>
              </a:solidFill>
            </a:endParaRPr>
          </a:p>
        </p:txBody>
      </p:sp>
      <p:sp>
        <p:nvSpPr>
          <p:cNvPr id="231" name="Google Shape;231;p36"/>
          <p:cNvSpPr txBox="1"/>
          <p:nvPr/>
        </p:nvSpPr>
        <p:spPr>
          <a:xfrm>
            <a:off x="2424118" y="2133605"/>
            <a:ext cx="7488237" cy="193899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US" sz="5400" u="none" cap="none" strike="noStrike">
                <a:solidFill>
                  <a:srgbClr val="FFFF00"/>
                </a:solidFill>
                <a:latin typeface="Arial"/>
                <a:ea typeface="Arial"/>
                <a:cs typeface="Arial"/>
                <a:sym typeface="Arial"/>
              </a:rPr>
              <a:t>until</a:t>
            </a:r>
            <a:r>
              <a:rPr b="1" i="1" lang="en-US" sz="4400" u="none" cap="none" strike="noStrike">
                <a:solidFill>
                  <a:srgbClr val="FFFF00"/>
                </a:solidFill>
                <a:latin typeface="Arial"/>
                <a:ea typeface="Arial"/>
                <a:cs typeface="Arial"/>
                <a:sym typeface="Arial"/>
              </a:rPr>
              <a:t> </a:t>
            </a:r>
            <a:endParaRPr/>
          </a:p>
          <a:p>
            <a:pPr indent="0" lvl="0" marL="0" marR="0" rtl="0" algn="ctr">
              <a:spcBef>
                <a:spcPts val="2200"/>
              </a:spcBef>
              <a:spcAft>
                <a:spcPts val="0"/>
              </a:spcAft>
              <a:buNone/>
            </a:pPr>
            <a:r>
              <a:rPr b="1" i="0" lang="en-US" sz="4400" u="none" cap="none" strike="noStrike">
                <a:solidFill>
                  <a:schemeClr val="lt1"/>
                </a:solidFill>
                <a:latin typeface="Arial"/>
                <a:ea typeface="Arial"/>
                <a:cs typeface="Arial"/>
                <a:sym typeface="Arial"/>
              </a:rPr>
              <a:t>Jesus came to Thomas.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1"/>
                                        </p:tgtEl>
                                        <p:attrNameLst>
                                          <p:attrName>style.visibility</p:attrName>
                                        </p:attrNameLst>
                                      </p:cBhvr>
                                      <p:to>
                                        <p:strVal val="visible"/>
                                      </p:to>
                                    </p:set>
                                    <p:anim calcmode="lin" valueType="num">
                                      <p:cBhvr additive="base">
                                        <p:cTn dur="500"/>
                                        <p:tgtEl>
                                          <p:spTgt spid="23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7"/>
          <p:cNvSpPr txBox="1"/>
          <p:nvPr>
            <p:ph idx="1" type="subTitle"/>
          </p:nvPr>
        </p:nvSpPr>
        <p:spPr>
          <a:xfrm>
            <a:off x="983432" y="476255"/>
            <a:ext cx="10297144" cy="583247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None/>
            </a:pPr>
            <a:r>
              <a:rPr lang="en-US" sz="3200"/>
              <a:t> </a:t>
            </a:r>
            <a:r>
              <a:rPr b="1" lang="en-US" sz="6600">
                <a:solidFill>
                  <a:schemeClr val="lt1"/>
                </a:solidFill>
                <a:latin typeface="Arial"/>
                <a:ea typeface="Arial"/>
                <a:cs typeface="Arial"/>
                <a:sym typeface="Arial"/>
              </a:rPr>
              <a:t>His Hope was restored.</a:t>
            </a:r>
            <a:endParaRPr/>
          </a:p>
          <a:p>
            <a:pPr indent="0" lvl="0" marL="0" rtl="0" algn="ctr">
              <a:lnSpc>
                <a:spcPct val="90000"/>
              </a:lnSpc>
              <a:spcBef>
                <a:spcPts val="1000"/>
              </a:spcBef>
              <a:spcAft>
                <a:spcPts val="0"/>
              </a:spcAft>
              <a:buClr>
                <a:schemeClr val="dk1"/>
              </a:buClr>
              <a:buSzPts val="6600"/>
              <a:buNone/>
            </a:pPr>
            <a:r>
              <a:t/>
            </a:r>
            <a:endParaRPr b="1" sz="6600">
              <a:solidFill>
                <a:schemeClr val="lt1"/>
              </a:solidFill>
              <a:latin typeface="Arial"/>
              <a:ea typeface="Arial"/>
              <a:cs typeface="Arial"/>
              <a:sym typeface="Arial"/>
            </a:endParaRPr>
          </a:p>
          <a:p>
            <a:pPr indent="0" lvl="0" marL="0" rtl="0" algn="ctr">
              <a:lnSpc>
                <a:spcPct val="90000"/>
              </a:lnSpc>
              <a:spcBef>
                <a:spcPts val="1000"/>
              </a:spcBef>
              <a:spcAft>
                <a:spcPts val="0"/>
              </a:spcAft>
              <a:buClr>
                <a:srgbClr val="FFFF00"/>
              </a:buClr>
              <a:buSzPts val="6600"/>
              <a:buNone/>
            </a:pPr>
            <a:r>
              <a:rPr i="1" lang="en-US" sz="6600">
                <a:solidFill>
                  <a:srgbClr val="FFFF00"/>
                </a:solidFill>
                <a:latin typeface="Corben"/>
                <a:ea typeface="Corben"/>
                <a:cs typeface="Corben"/>
                <a:sym typeface="Corben"/>
              </a:rPr>
              <a:t>Stop your unbelieving </a:t>
            </a:r>
            <a:endParaRPr/>
          </a:p>
          <a:p>
            <a:pPr indent="0" lvl="0" marL="0" rtl="0" algn="ctr">
              <a:lnSpc>
                <a:spcPct val="90000"/>
              </a:lnSpc>
              <a:spcBef>
                <a:spcPts val="1000"/>
              </a:spcBef>
              <a:spcAft>
                <a:spcPts val="0"/>
              </a:spcAft>
              <a:buClr>
                <a:srgbClr val="FFFF00"/>
              </a:buClr>
              <a:buSzPts val="6600"/>
              <a:buNone/>
            </a:pPr>
            <a:r>
              <a:rPr i="1" lang="en-US" sz="6600">
                <a:solidFill>
                  <a:srgbClr val="FFFF00"/>
                </a:solidFill>
                <a:latin typeface="Corben"/>
                <a:ea typeface="Corben"/>
                <a:cs typeface="Corben"/>
                <a:sym typeface="Corben"/>
              </a:rPr>
              <a:t>and believe v27</a:t>
            </a:r>
            <a:endParaRPr i="1" sz="6600">
              <a:solidFill>
                <a:schemeClr val="lt1"/>
              </a:solidFill>
              <a:latin typeface="Corben"/>
              <a:ea typeface="Corben"/>
              <a:cs typeface="Corben"/>
              <a:sym typeface="Corben"/>
            </a:endParaRPr>
          </a:p>
          <a:p>
            <a:pPr indent="0" lvl="0" marL="0" rtl="0" algn="ctr">
              <a:lnSpc>
                <a:spcPct val="90000"/>
              </a:lnSpc>
              <a:spcBef>
                <a:spcPts val="1000"/>
              </a:spcBef>
              <a:spcAft>
                <a:spcPts val="0"/>
              </a:spcAft>
              <a:buClr>
                <a:schemeClr val="dk1"/>
              </a:buClr>
              <a:buSzPts val="8000"/>
              <a:buNone/>
            </a:pPr>
            <a:r>
              <a:t/>
            </a:r>
            <a:endParaRPr b="1" i="1" sz="8000">
              <a:solidFill>
                <a:schemeClr val="lt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38"/>
          <p:cNvSpPr txBox="1"/>
          <p:nvPr>
            <p:ph idx="1" type="subTitle"/>
          </p:nvPr>
        </p:nvSpPr>
        <p:spPr>
          <a:xfrm>
            <a:off x="983432" y="2276480"/>
            <a:ext cx="10153128" cy="583247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en-US" sz="3200"/>
              <a:t> </a:t>
            </a:r>
            <a:r>
              <a:rPr b="1" i="1" lang="en-US" sz="4400">
                <a:solidFill>
                  <a:schemeClr val="lt1"/>
                </a:solidFill>
              </a:rPr>
              <a:t>Thomas declares</a:t>
            </a:r>
            <a:endParaRPr/>
          </a:p>
          <a:p>
            <a:pPr indent="0" lvl="0" marL="0" rtl="0" algn="l">
              <a:lnSpc>
                <a:spcPct val="90000"/>
              </a:lnSpc>
              <a:spcBef>
                <a:spcPts val="1000"/>
              </a:spcBef>
              <a:spcAft>
                <a:spcPts val="0"/>
              </a:spcAft>
              <a:buClr>
                <a:schemeClr val="dk1"/>
              </a:buClr>
              <a:buSzPts val="2000"/>
              <a:buNone/>
            </a:pPr>
            <a:r>
              <a:t/>
            </a:r>
            <a:endParaRPr b="1" i="1" sz="2000">
              <a:solidFill>
                <a:schemeClr val="lt1"/>
              </a:solidFill>
            </a:endParaRPr>
          </a:p>
          <a:p>
            <a:pPr indent="0" lvl="0" marL="0" rtl="0" algn="ctr">
              <a:lnSpc>
                <a:spcPct val="90000"/>
              </a:lnSpc>
              <a:spcBef>
                <a:spcPts val="1000"/>
              </a:spcBef>
              <a:spcAft>
                <a:spcPts val="0"/>
              </a:spcAft>
              <a:buClr>
                <a:schemeClr val="lt1"/>
              </a:buClr>
              <a:buSzPts val="5400"/>
              <a:buNone/>
            </a:pPr>
            <a:r>
              <a:rPr b="1" i="1" lang="en-US" sz="5400">
                <a:solidFill>
                  <a:schemeClr val="lt1"/>
                </a:solidFill>
              </a:rPr>
              <a:t>“My Lord and my God!“ v28</a:t>
            </a:r>
            <a:endParaRPr/>
          </a:p>
          <a:p>
            <a:pPr indent="0" lvl="0" marL="0" rtl="0" algn="l">
              <a:lnSpc>
                <a:spcPct val="90000"/>
              </a:lnSpc>
              <a:spcBef>
                <a:spcPts val="1000"/>
              </a:spcBef>
              <a:spcAft>
                <a:spcPts val="0"/>
              </a:spcAft>
              <a:buClr>
                <a:schemeClr val="dk1"/>
              </a:buClr>
              <a:buSzPts val="3600"/>
              <a:buNone/>
            </a:pPr>
            <a:r>
              <a:t/>
            </a:r>
            <a:endParaRPr b="1" i="1" sz="3600">
              <a:solidFill>
                <a:schemeClr val="lt1"/>
              </a:solidFill>
            </a:endParaRPr>
          </a:p>
        </p:txBody>
      </p:sp>
      <p:sp>
        <p:nvSpPr>
          <p:cNvPr id="244" name="Google Shape;244;p38"/>
          <p:cNvSpPr/>
          <p:nvPr/>
        </p:nvSpPr>
        <p:spPr>
          <a:xfrm>
            <a:off x="1992313" y="476255"/>
            <a:ext cx="8280400" cy="583247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3200" u="none" cap="none" strike="noStrike">
                <a:solidFill>
                  <a:schemeClr val="dk1"/>
                </a:solidFill>
                <a:latin typeface="Arial"/>
                <a:ea typeface="Arial"/>
                <a:cs typeface="Arial"/>
                <a:sym typeface="Arial"/>
              </a:rPr>
              <a:t> </a:t>
            </a:r>
            <a:r>
              <a:rPr b="1" i="0" lang="en-US" sz="6600" u="none" cap="none" strike="noStrike">
                <a:solidFill>
                  <a:schemeClr val="lt1"/>
                </a:solidFill>
                <a:latin typeface="Arial"/>
                <a:ea typeface="Arial"/>
                <a:cs typeface="Arial"/>
                <a:sym typeface="Arial"/>
              </a:rPr>
              <a:t>His Hope was restored</a:t>
            </a:r>
            <a:endParaRPr b="1" i="0" sz="8000" u="none" cap="none" strike="noStrike">
              <a:solidFill>
                <a:schemeClr val="lt1"/>
              </a:solidFill>
              <a:latin typeface="Arial"/>
              <a:ea typeface="Arial"/>
              <a:cs typeface="Arial"/>
              <a:sym typeface="Arial"/>
            </a:endParaRPr>
          </a:p>
          <a:p>
            <a:pPr indent="0" lvl="0" marL="0" marR="0" rtl="0" algn="ctr">
              <a:spcBef>
                <a:spcPts val="1600"/>
              </a:spcBef>
              <a:spcAft>
                <a:spcPts val="0"/>
              </a:spcAft>
              <a:buNone/>
            </a:pPr>
            <a:r>
              <a:t/>
            </a:r>
            <a:endParaRPr b="1" i="1" sz="8000" u="none" cap="none" strike="noStrike">
              <a:solidFill>
                <a:schemeClr val="lt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39"/>
          <p:cNvSpPr txBox="1"/>
          <p:nvPr>
            <p:ph idx="1" type="subTitle"/>
          </p:nvPr>
        </p:nvSpPr>
        <p:spPr>
          <a:xfrm>
            <a:off x="695400" y="476255"/>
            <a:ext cx="10801200" cy="583247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00"/>
              </a:buClr>
              <a:buSzPts val="4400"/>
              <a:buNone/>
            </a:pPr>
            <a:r>
              <a:rPr b="1" lang="en-US" sz="4400">
                <a:solidFill>
                  <a:srgbClr val="FFFF00"/>
                </a:solidFill>
                <a:latin typeface="Calibri"/>
                <a:ea typeface="Calibri"/>
                <a:cs typeface="Calibri"/>
                <a:sym typeface="Calibri"/>
              </a:rPr>
              <a:t>Three Truths to Apply to our Lives</a:t>
            </a:r>
            <a:endParaRPr/>
          </a:p>
          <a:p>
            <a:pPr indent="-279400" lvl="0" marL="0" rtl="0" algn="l">
              <a:lnSpc>
                <a:spcPct val="90000"/>
              </a:lnSpc>
              <a:spcBef>
                <a:spcPts val="1000"/>
              </a:spcBef>
              <a:spcAft>
                <a:spcPts val="0"/>
              </a:spcAft>
              <a:buClr>
                <a:schemeClr val="lt1"/>
              </a:buClr>
              <a:buSzPts val="4400"/>
              <a:buFont typeface="Arial"/>
              <a:buChar char="-"/>
            </a:pPr>
            <a:r>
              <a:rPr b="1" lang="en-US" sz="4400">
                <a:solidFill>
                  <a:schemeClr val="lt1"/>
                </a:solidFill>
              </a:rPr>
              <a:t> Do you believe that Jesus is your Lord and Your God. </a:t>
            </a:r>
            <a:endParaRPr/>
          </a:p>
          <a:p>
            <a:pPr indent="0" lvl="0" marL="0" rtl="0" algn="l">
              <a:lnSpc>
                <a:spcPct val="90000"/>
              </a:lnSpc>
              <a:spcBef>
                <a:spcPts val="1000"/>
              </a:spcBef>
              <a:spcAft>
                <a:spcPts val="0"/>
              </a:spcAft>
              <a:buClr>
                <a:schemeClr val="dk1"/>
              </a:buClr>
              <a:buSzPts val="4400"/>
              <a:buNone/>
            </a:pPr>
            <a:r>
              <a:t/>
            </a:r>
            <a:endParaRPr b="1" i="1" sz="4400">
              <a:solidFill>
                <a:schemeClr val="lt1"/>
              </a:solidFill>
            </a:endParaRPr>
          </a:p>
          <a:p>
            <a:pPr indent="0" lvl="0" marL="0" rtl="0" algn="l">
              <a:lnSpc>
                <a:spcPct val="90000"/>
              </a:lnSpc>
              <a:spcBef>
                <a:spcPts val="1000"/>
              </a:spcBef>
              <a:spcAft>
                <a:spcPts val="0"/>
              </a:spcAft>
              <a:buClr>
                <a:schemeClr val="lt1"/>
              </a:buClr>
              <a:buSzPts val="4400"/>
              <a:buNone/>
            </a:pPr>
            <a:r>
              <a:rPr b="1" i="1" lang="en-US" sz="4400">
                <a:solidFill>
                  <a:schemeClr val="lt1"/>
                </a:solidFill>
              </a:rPr>
              <a:t>John 3:16 For God so loved the world that he gave his one and only Son, that whoever believes in him shall not perish but have eternal life.</a:t>
            </a:r>
            <a:endParaRPr b="1" i="1" sz="4400">
              <a:solidFill>
                <a:schemeClr val="lt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0"/>
          <p:cNvSpPr txBox="1"/>
          <p:nvPr>
            <p:ph idx="1" type="subTitle"/>
          </p:nvPr>
        </p:nvSpPr>
        <p:spPr>
          <a:xfrm>
            <a:off x="695400" y="476255"/>
            <a:ext cx="10801200" cy="583247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00"/>
              </a:buClr>
              <a:buSzPts val="4400"/>
              <a:buNone/>
            </a:pPr>
            <a:r>
              <a:rPr b="1" lang="en-US" sz="4400">
                <a:solidFill>
                  <a:srgbClr val="FFFF00"/>
                </a:solidFill>
                <a:latin typeface="Calibri"/>
                <a:ea typeface="Calibri"/>
                <a:cs typeface="Calibri"/>
                <a:sym typeface="Calibri"/>
              </a:rPr>
              <a:t>Three Truths to Apply to our Lives</a:t>
            </a:r>
            <a:endParaRPr/>
          </a:p>
          <a:p>
            <a:pPr indent="-279400" lvl="0" marL="0" rtl="0" algn="l">
              <a:lnSpc>
                <a:spcPct val="90000"/>
              </a:lnSpc>
              <a:spcBef>
                <a:spcPts val="1000"/>
              </a:spcBef>
              <a:spcAft>
                <a:spcPts val="0"/>
              </a:spcAft>
              <a:buClr>
                <a:schemeClr val="lt1"/>
              </a:buClr>
              <a:buSzPts val="4400"/>
              <a:buFont typeface="Arial"/>
              <a:buChar char="-"/>
            </a:pPr>
            <a:r>
              <a:rPr b="1" lang="en-US" sz="4400">
                <a:solidFill>
                  <a:schemeClr val="lt1"/>
                </a:solidFill>
              </a:rPr>
              <a:t> Do you believe that Jesus is your Lord and Your God. </a:t>
            </a:r>
            <a:endParaRPr/>
          </a:p>
          <a:p>
            <a:pPr indent="-279400" lvl="0" marL="0" rtl="0" algn="l">
              <a:lnSpc>
                <a:spcPct val="90000"/>
              </a:lnSpc>
              <a:spcBef>
                <a:spcPts val="1000"/>
              </a:spcBef>
              <a:spcAft>
                <a:spcPts val="0"/>
              </a:spcAft>
              <a:buClr>
                <a:schemeClr val="lt1"/>
              </a:buClr>
              <a:buSzPts val="4400"/>
              <a:buFont typeface="Arial"/>
              <a:buChar char="-"/>
            </a:pPr>
            <a:r>
              <a:rPr b="1" lang="en-US" sz="4400">
                <a:solidFill>
                  <a:schemeClr val="lt1"/>
                </a:solidFill>
              </a:rPr>
              <a:t> It is more blessed to believe without seeing.</a:t>
            </a:r>
            <a:endParaRPr/>
          </a:p>
          <a:p>
            <a:pPr indent="-279400" lvl="0" marL="0" rtl="0" algn="l">
              <a:lnSpc>
                <a:spcPct val="90000"/>
              </a:lnSpc>
              <a:spcBef>
                <a:spcPts val="1000"/>
              </a:spcBef>
              <a:spcAft>
                <a:spcPts val="0"/>
              </a:spcAft>
              <a:buClr>
                <a:schemeClr val="lt1"/>
              </a:buClr>
              <a:buSzPts val="4400"/>
              <a:buFont typeface="Arial"/>
              <a:buChar char="-"/>
            </a:pPr>
            <a:r>
              <a:rPr b="1" lang="en-US" sz="4400">
                <a:solidFill>
                  <a:schemeClr val="lt1"/>
                </a:solidFill>
              </a:rPr>
              <a:t> If you do believe in Jesus.  You have been sent to the world in the power of the Holy Spirit to make disciples of Jesus. v21-23</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5"/>
          <p:cNvSpPr txBox="1"/>
          <p:nvPr>
            <p:ph idx="1" type="subTitle"/>
          </p:nvPr>
        </p:nvSpPr>
        <p:spPr>
          <a:xfrm>
            <a:off x="695400" y="476255"/>
            <a:ext cx="10801200" cy="58324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4400"/>
              <a:buNone/>
            </a:pPr>
            <a:r>
              <a:rPr b="1" i="1" lang="en-US" sz="4400">
                <a:solidFill>
                  <a:schemeClr val="lt1"/>
                </a:solidFill>
                <a:latin typeface="Calibri"/>
                <a:ea typeface="Calibri"/>
                <a:cs typeface="Calibri"/>
                <a:sym typeface="Calibri"/>
              </a:rPr>
              <a:t>3 So Peter and the other disciple started for the tomb. 4 Both were running, but the other disciple outran Peter and reached the tomb first. 5 He bent over and looked in at the strips of linen lying there but did not go in. 6 Then Simon Peter, who was behind him, arrived and went into the tomb. He saw the strips of linen lying there, 7 as well as the burial cloth that had been around Jesus'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ph idx="1" type="subTitle"/>
          </p:nvPr>
        </p:nvSpPr>
        <p:spPr>
          <a:xfrm>
            <a:off x="695400" y="476255"/>
            <a:ext cx="10801200" cy="58324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4400"/>
              <a:buNone/>
            </a:pPr>
            <a:r>
              <a:rPr b="1" i="1" lang="en-US" sz="4400">
                <a:solidFill>
                  <a:schemeClr val="lt1"/>
                </a:solidFill>
                <a:latin typeface="Calibri"/>
                <a:ea typeface="Calibri"/>
                <a:cs typeface="Calibri"/>
                <a:sym typeface="Calibri"/>
              </a:rPr>
              <a:t>head. The cloth was folded up by itself, separate from the linen. 8 Finally the other disciple, who had reached the tomb first, also went inside. He saw and believed. 9 (They still did not understand from Scripture that Jesus had to rise from the dead.)</a:t>
            </a:r>
            <a:endParaRPr/>
          </a:p>
          <a:p>
            <a:pPr indent="0" lvl="0" marL="0" rtl="0" algn="l">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10 Then the disciples went back to their homes, 11 but Mary stood outside the tomb crying.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7"/>
          <p:cNvSpPr txBox="1"/>
          <p:nvPr>
            <p:ph idx="1" type="subTitle"/>
          </p:nvPr>
        </p:nvSpPr>
        <p:spPr>
          <a:xfrm>
            <a:off x="695400" y="476255"/>
            <a:ext cx="10801200" cy="58324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4400"/>
              <a:buNone/>
            </a:pPr>
            <a:r>
              <a:rPr b="1" i="1" lang="en-US" sz="4400">
                <a:solidFill>
                  <a:schemeClr val="lt1"/>
                </a:solidFill>
                <a:latin typeface="Calibri"/>
                <a:ea typeface="Calibri"/>
                <a:cs typeface="Calibri"/>
                <a:sym typeface="Calibri"/>
              </a:rPr>
              <a:t>As she wept, she bent over to look into the tomb 12 and saw two angels in white, seated where Jesus' body had been, one at the head and the other at the foot.</a:t>
            </a:r>
            <a:endParaRPr/>
          </a:p>
          <a:p>
            <a:pPr indent="0" lvl="0" marL="0" rtl="0" algn="l">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13 They asked her, "Woman, why are you crying?"</a:t>
            </a:r>
            <a:endParaRPr/>
          </a:p>
          <a:p>
            <a:pPr indent="0" lvl="0" marL="0" rtl="0" algn="l">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"They have taken my Lord away," she said, "and I don't know where they have put him."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idx="1" type="subTitle"/>
          </p:nvPr>
        </p:nvSpPr>
        <p:spPr>
          <a:xfrm>
            <a:off x="695400" y="476255"/>
            <a:ext cx="10801200" cy="58324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4400"/>
              <a:buNone/>
            </a:pPr>
            <a:r>
              <a:rPr b="1" i="1" lang="en-US" sz="4400">
                <a:solidFill>
                  <a:schemeClr val="lt1"/>
                </a:solidFill>
                <a:latin typeface="Calibri"/>
                <a:ea typeface="Calibri"/>
                <a:cs typeface="Calibri"/>
                <a:sym typeface="Calibri"/>
              </a:rPr>
              <a:t>14 At this, she turned around and saw Jesus standing there, but she did not realize that it was Jesus.</a:t>
            </a:r>
            <a:endParaRPr/>
          </a:p>
          <a:p>
            <a:pPr indent="0" lvl="0" marL="0" rtl="0" algn="l">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15 "Woman," he said, "why are you crying? Who is it you are looking for?"</a:t>
            </a:r>
            <a:endParaRPr/>
          </a:p>
          <a:p>
            <a:pPr indent="0" lvl="0" marL="0" rtl="0" algn="l">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Thinking he was the gardener, she said, "Sir, if you have carried him away, tell me where you have put him, and I will get him."</a:t>
            </a:r>
            <a:endParaRPr/>
          </a:p>
          <a:p>
            <a:pPr indent="0" lvl="0" marL="0" rtl="0" algn="l">
              <a:lnSpc>
                <a:spcPct val="90000"/>
              </a:lnSpc>
              <a:spcBef>
                <a:spcPts val="1000"/>
              </a:spcBef>
              <a:spcAft>
                <a:spcPts val="0"/>
              </a:spcAft>
              <a:buClr>
                <a:schemeClr val="dk1"/>
              </a:buClr>
              <a:buSzPts val="4400"/>
              <a:buNone/>
            </a:pPr>
            <a:r>
              <a:t/>
            </a:r>
            <a:endParaRPr b="1" i="1" sz="44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9"/>
          <p:cNvSpPr txBox="1"/>
          <p:nvPr>
            <p:ph idx="1" type="subTitle"/>
          </p:nvPr>
        </p:nvSpPr>
        <p:spPr>
          <a:xfrm>
            <a:off x="695400" y="476255"/>
            <a:ext cx="10801200" cy="58324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4400"/>
              <a:buNone/>
            </a:pPr>
            <a:r>
              <a:rPr b="1" i="1" lang="en-US" sz="4400">
                <a:solidFill>
                  <a:schemeClr val="lt1"/>
                </a:solidFill>
                <a:latin typeface="Calibri"/>
                <a:ea typeface="Calibri"/>
                <a:cs typeface="Calibri"/>
                <a:sym typeface="Calibri"/>
              </a:rPr>
              <a:t>16 Jesus said to her, "Mary."</a:t>
            </a:r>
            <a:endParaRPr/>
          </a:p>
          <a:p>
            <a:pPr indent="0" lvl="0" marL="0" rtl="0" algn="l">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She turned toward him and cried out in Aramaic, "Rabboni!" (which means Teacher).</a:t>
            </a:r>
            <a:endParaRPr/>
          </a:p>
          <a:p>
            <a:pPr indent="0" lvl="0" marL="0" rtl="0" algn="l">
              <a:lnSpc>
                <a:spcPct val="90000"/>
              </a:lnSpc>
              <a:spcBef>
                <a:spcPts val="1000"/>
              </a:spcBef>
              <a:spcAft>
                <a:spcPts val="0"/>
              </a:spcAft>
              <a:buClr>
                <a:schemeClr val="lt1"/>
              </a:buClr>
              <a:buSzPts val="4400"/>
              <a:buNone/>
            </a:pPr>
            <a:r>
              <a:rPr b="1" i="1" lang="en-US" sz="4400">
                <a:solidFill>
                  <a:schemeClr val="lt1"/>
                </a:solidFill>
                <a:latin typeface="Calibri"/>
                <a:ea typeface="Calibri"/>
                <a:cs typeface="Calibri"/>
                <a:sym typeface="Calibri"/>
              </a:rPr>
              <a:t>17 Jesus said, "Do not hold on to me, for I have not yet returned to the Father. Go instead to my brothers and tell them, `I am returning to my Father and your Father, to my God and your God.' "</a:t>
            </a:r>
            <a:endParaRPr/>
          </a:p>
          <a:p>
            <a:pPr indent="0" lvl="0" marL="0" rtl="0" algn="l">
              <a:lnSpc>
                <a:spcPct val="90000"/>
              </a:lnSpc>
              <a:spcBef>
                <a:spcPts val="1000"/>
              </a:spcBef>
              <a:spcAft>
                <a:spcPts val="0"/>
              </a:spcAft>
              <a:buClr>
                <a:schemeClr val="dk1"/>
              </a:buClr>
              <a:buSzPts val="4400"/>
              <a:buNone/>
            </a:pPr>
            <a:r>
              <a:t/>
            </a:r>
            <a:endParaRPr b="1" i="1" sz="44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0"/>
          <p:cNvSpPr txBox="1"/>
          <p:nvPr>
            <p:ph idx="1" type="subTitle"/>
          </p:nvPr>
        </p:nvSpPr>
        <p:spPr>
          <a:xfrm>
            <a:off x="695400" y="476255"/>
            <a:ext cx="10801200" cy="58324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4400"/>
              <a:buNone/>
            </a:pPr>
            <a:r>
              <a:rPr b="1" i="1" lang="en-US" sz="4400">
                <a:solidFill>
                  <a:schemeClr val="lt1"/>
                </a:solidFill>
                <a:latin typeface="Calibri"/>
                <a:ea typeface="Calibri"/>
                <a:cs typeface="Calibri"/>
                <a:sym typeface="Calibri"/>
              </a:rPr>
              <a:t>18 Mary Magdalene went to the disciples with the news: "I have seen the Lord!" And she told them that he had said these things to her.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1"/>
          <p:cNvSpPr txBox="1"/>
          <p:nvPr>
            <p:ph idx="1" type="subTitle"/>
          </p:nvPr>
        </p:nvSpPr>
        <p:spPr>
          <a:xfrm>
            <a:off x="695400" y="476255"/>
            <a:ext cx="10801200" cy="58324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4400"/>
              <a:buNone/>
            </a:pPr>
            <a:r>
              <a:rPr b="1" i="1" lang="en-US" sz="4400">
                <a:solidFill>
                  <a:schemeClr val="lt1"/>
                </a:solidFill>
                <a:latin typeface="Calibri"/>
                <a:ea typeface="Calibri"/>
                <a:cs typeface="Calibri"/>
                <a:sym typeface="Calibri"/>
              </a:rPr>
              <a:t>19 On the evening of that first day of the week, when the disciples were together, with the doors locked for fear of the Jews, Jesus came and stood among them and said, "Peace be with you!"</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