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chemeClr val="lt1"/>
              </a:buClr>
              <a:buSzPts val="3200"/>
              <a:buNone/>
              <a:defRPr>
                <a:solidFill>
                  <a:schemeClr val="lt1"/>
                </a:solidFill>
              </a:defRPr>
            </a:lvl1pPr>
            <a:lvl2pPr lvl="1" algn="ctr">
              <a:spcBef>
                <a:spcPts val="560"/>
              </a:spcBef>
              <a:spcAft>
                <a:spcPts val="0"/>
              </a:spcAft>
              <a:buClr>
                <a:schemeClr val="lt1"/>
              </a:buClr>
              <a:buSzPts val="2800"/>
              <a:buNone/>
              <a:defRPr>
                <a:solidFill>
                  <a:schemeClr val="lt1"/>
                </a:solidFill>
              </a:defRPr>
            </a:lvl2pPr>
            <a:lvl3pPr lvl="2" algn="ctr">
              <a:spcBef>
                <a:spcPts val="480"/>
              </a:spcBef>
              <a:spcAft>
                <a:spcPts val="0"/>
              </a:spcAft>
              <a:buClr>
                <a:schemeClr val="lt1"/>
              </a:buClr>
              <a:buSzPts val="2400"/>
              <a:buNone/>
              <a:defRPr>
                <a:solidFill>
                  <a:schemeClr val="lt1"/>
                </a:solidFill>
              </a:defRPr>
            </a:lvl3pPr>
            <a:lvl4pPr lvl="3" algn="ctr">
              <a:spcBef>
                <a:spcPts val="400"/>
              </a:spcBef>
              <a:spcAft>
                <a:spcPts val="0"/>
              </a:spcAft>
              <a:buClr>
                <a:schemeClr val="lt1"/>
              </a:buClr>
              <a:buSzPts val="2000"/>
              <a:buNone/>
              <a:defRPr>
                <a:solidFill>
                  <a:schemeClr val="lt1"/>
                </a:solidFill>
              </a:defRPr>
            </a:lvl4pPr>
            <a:lvl5pPr lvl="4" algn="ctr">
              <a:spcBef>
                <a:spcPts val="400"/>
              </a:spcBef>
              <a:spcAft>
                <a:spcPts val="0"/>
              </a:spcAft>
              <a:buClr>
                <a:schemeClr val="lt1"/>
              </a:buClr>
              <a:buSzPts val="2000"/>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lt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lt1"/>
              </a:buClr>
              <a:buSzPts val="2000"/>
              <a:buNone/>
              <a:defRPr sz="2000">
                <a:solidFill>
                  <a:schemeClr val="lt1"/>
                </a:solidFill>
              </a:defRPr>
            </a:lvl1pPr>
            <a:lvl2pPr indent="-228600" lvl="1" marL="914400" algn="l">
              <a:spcBef>
                <a:spcPts val="360"/>
              </a:spcBef>
              <a:spcAft>
                <a:spcPts val="0"/>
              </a:spcAft>
              <a:buClr>
                <a:schemeClr val="lt1"/>
              </a:buClr>
              <a:buSzPts val="1800"/>
              <a:buNone/>
              <a:defRPr sz="1800">
                <a:solidFill>
                  <a:schemeClr val="lt1"/>
                </a:solidFill>
              </a:defRPr>
            </a:lvl2pPr>
            <a:lvl3pPr indent="-228600" lvl="2" marL="1371600" algn="l">
              <a:spcBef>
                <a:spcPts val="320"/>
              </a:spcBef>
              <a:spcAft>
                <a:spcPts val="0"/>
              </a:spcAft>
              <a:buClr>
                <a:schemeClr val="lt1"/>
              </a:buClr>
              <a:buSzPts val="1600"/>
              <a:buNone/>
              <a:defRPr sz="1600">
                <a:solidFill>
                  <a:schemeClr val="lt1"/>
                </a:solidFill>
              </a:defRPr>
            </a:lvl3pPr>
            <a:lvl4pPr indent="-228600" lvl="3" marL="1828800" algn="l">
              <a:spcBef>
                <a:spcPts val="280"/>
              </a:spcBef>
              <a:spcAft>
                <a:spcPts val="0"/>
              </a:spcAft>
              <a:buClr>
                <a:schemeClr val="lt1"/>
              </a:buClr>
              <a:buSzPts val="1400"/>
              <a:buNone/>
              <a:defRPr sz="1400">
                <a:solidFill>
                  <a:schemeClr val="lt1"/>
                </a:solidFill>
              </a:defRPr>
            </a:lvl4pPr>
            <a:lvl5pPr indent="-228600" lvl="4" marL="2286000" algn="l">
              <a:spcBef>
                <a:spcPts val="280"/>
              </a:spcBef>
              <a:spcAft>
                <a:spcPts val="0"/>
              </a:spcAft>
              <a:buClr>
                <a:schemeClr val="lt1"/>
              </a:buClr>
              <a:buSzPts val="1400"/>
              <a:buNone/>
              <a:defRPr sz="1400">
                <a:solidFill>
                  <a:schemeClr val="lt1"/>
                </a:solidFill>
              </a:defRPr>
            </a:lvl5pPr>
            <a:lvl6pPr indent="-228600" lvl="5" marL="2743200" algn="l">
              <a:spcBef>
                <a:spcPts val="280"/>
              </a:spcBef>
              <a:spcAft>
                <a:spcPts val="0"/>
              </a:spcAft>
              <a:buClr>
                <a:schemeClr val="lt1"/>
              </a:buClr>
              <a:buSzPts val="1400"/>
              <a:buNone/>
              <a:defRPr sz="1400">
                <a:solidFill>
                  <a:schemeClr val="lt1"/>
                </a:solidFill>
              </a:defRPr>
            </a:lvl6pPr>
            <a:lvl7pPr indent="-228600" lvl="6" marL="3200400" algn="l">
              <a:spcBef>
                <a:spcPts val="280"/>
              </a:spcBef>
              <a:spcAft>
                <a:spcPts val="0"/>
              </a:spcAft>
              <a:buClr>
                <a:schemeClr val="lt1"/>
              </a:buClr>
              <a:buSzPts val="1400"/>
              <a:buNone/>
              <a:defRPr sz="1400">
                <a:solidFill>
                  <a:schemeClr val="lt1"/>
                </a:solidFill>
              </a:defRPr>
            </a:lvl7pPr>
            <a:lvl8pPr indent="-228600" lvl="7" marL="3657600" algn="l">
              <a:spcBef>
                <a:spcPts val="280"/>
              </a:spcBef>
              <a:spcAft>
                <a:spcPts val="0"/>
              </a:spcAft>
              <a:buClr>
                <a:schemeClr val="lt1"/>
              </a:buClr>
              <a:buSzPts val="1400"/>
              <a:buNone/>
              <a:defRPr sz="1400">
                <a:solidFill>
                  <a:schemeClr val="lt1"/>
                </a:solidFill>
              </a:defRPr>
            </a:lvl8pPr>
            <a:lvl9pPr indent="-228600" lvl="8" marL="4114800" algn="l">
              <a:spcBef>
                <a:spcPts val="280"/>
              </a:spcBef>
              <a:spcAft>
                <a:spcPts val="0"/>
              </a:spcAft>
              <a:buClr>
                <a:schemeClr val="lt1"/>
              </a:buClr>
              <a:buSzPts val="1400"/>
              <a:buNone/>
              <a:defRPr sz="1400">
                <a:solidFill>
                  <a:schemeClr val="lt1"/>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lt1"/>
              </a:buClr>
              <a:buSzPts val="2800"/>
              <a:buChar char="•"/>
              <a:defRPr sz="2800"/>
            </a:lvl1pPr>
            <a:lvl2pPr indent="-381000" lvl="1" marL="914400" algn="l">
              <a:spcBef>
                <a:spcPts val="480"/>
              </a:spcBef>
              <a:spcAft>
                <a:spcPts val="0"/>
              </a:spcAft>
              <a:buClr>
                <a:schemeClr val="lt1"/>
              </a:buClr>
              <a:buSzPts val="2400"/>
              <a:buChar char="–"/>
              <a:defRPr sz="2400"/>
            </a:lvl2pPr>
            <a:lvl3pPr indent="-355600" lvl="2" marL="1371600" algn="l">
              <a:spcBef>
                <a:spcPts val="400"/>
              </a:spcBef>
              <a:spcAft>
                <a:spcPts val="0"/>
              </a:spcAft>
              <a:buClr>
                <a:schemeClr val="lt1"/>
              </a:buClr>
              <a:buSzPts val="2000"/>
              <a:buChar char="•"/>
              <a:defRPr sz="2000"/>
            </a:lvl3pPr>
            <a:lvl4pPr indent="-342900" lvl="3" marL="1828800" algn="l">
              <a:spcBef>
                <a:spcPts val="360"/>
              </a:spcBef>
              <a:spcAft>
                <a:spcPts val="0"/>
              </a:spcAft>
              <a:buClr>
                <a:schemeClr val="lt1"/>
              </a:buClr>
              <a:buSzPts val="1800"/>
              <a:buChar char="–"/>
              <a:defRPr sz="1800"/>
            </a:lvl4pPr>
            <a:lvl5pPr indent="-342900" lvl="4" marL="2286000" algn="l">
              <a:spcBef>
                <a:spcPts val="360"/>
              </a:spcBef>
              <a:spcAft>
                <a:spcPts val="0"/>
              </a:spcAft>
              <a:buClr>
                <a:schemeClr val="lt1"/>
              </a:buClr>
              <a:buSzPts val="1800"/>
              <a:buChar char="»"/>
              <a:defRPr sz="1800"/>
            </a:lvl5pPr>
            <a:lvl6pPr indent="-342900" lvl="5" marL="2743200" algn="l">
              <a:spcBef>
                <a:spcPts val="360"/>
              </a:spcBef>
              <a:spcAft>
                <a:spcPts val="0"/>
              </a:spcAft>
              <a:buClr>
                <a:schemeClr val="lt1"/>
              </a:buClr>
              <a:buSzPts val="1800"/>
              <a:buChar char="•"/>
              <a:defRPr sz="1800"/>
            </a:lvl6pPr>
            <a:lvl7pPr indent="-342900" lvl="6" marL="3200400" algn="l">
              <a:spcBef>
                <a:spcPts val="360"/>
              </a:spcBef>
              <a:spcAft>
                <a:spcPts val="0"/>
              </a:spcAft>
              <a:buClr>
                <a:schemeClr val="lt1"/>
              </a:buClr>
              <a:buSzPts val="1800"/>
              <a:buChar char="•"/>
              <a:defRPr sz="1800"/>
            </a:lvl7pPr>
            <a:lvl8pPr indent="-342900" lvl="7" marL="3657600" algn="l">
              <a:spcBef>
                <a:spcPts val="360"/>
              </a:spcBef>
              <a:spcAft>
                <a:spcPts val="0"/>
              </a:spcAft>
              <a:buClr>
                <a:schemeClr val="lt1"/>
              </a:buClr>
              <a:buSzPts val="1800"/>
              <a:buChar char="•"/>
              <a:defRPr sz="1800"/>
            </a:lvl8pPr>
            <a:lvl9pPr indent="-342900" lvl="8" marL="4114800" algn="l">
              <a:spcBef>
                <a:spcPts val="360"/>
              </a:spcBef>
              <a:spcAft>
                <a:spcPts val="0"/>
              </a:spcAft>
              <a:buClr>
                <a:schemeClr val="lt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lt1"/>
              </a:buClr>
              <a:buSzPts val="2800"/>
              <a:buChar char="•"/>
              <a:defRPr sz="2800"/>
            </a:lvl1pPr>
            <a:lvl2pPr indent="-381000" lvl="1" marL="914400" algn="l">
              <a:spcBef>
                <a:spcPts val="480"/>
              </a:spcBef>
              <a:spcAft>
                <a:spcPts val="0"/>
              </a:spcAft>
              <a:buClr>
                <a:schemeClr val="lt1"/>
              </a:buClr>
              <a:buSzPts val="2400"/>
              <a:buChar char="–"/>
              <a:defRPr sz="2400"/>
            </a:lvl2pPr>
            <a:lvl3pPr indent="-355600" lvl="2" marL="1371600" algn="l">
              <a:spcBef>
                <a:spcPts val="400"/>
              </a:spcBef>
              <a:spcAft>
                <a:spcPts val="0"/>
              </a:spcAft>
              <a:buClr>
                <a:schemeClr val="lt1"/>
              </a:buClr>
              <a:buSzPts val="2000"/>
              <a:buChar char="•"/>
              <a:defRPr sz="2000"/>
            </a:lvl3pPr>
            <a:lvl4pPr indent="-342900" lvl="3" marL="1828800" algn="l">
              <a:spcBef>
                <a:spcPts val="360"/>
              </a:spcBef>
              <a:spcAft>
                <a:spcPts val="0"/>
              </a:spcAft>
              <a:buClr>
                <a:schemeClr val="lt1"/>
              </a:buClr>
              <a:buSzPts val="1800"/>
              <a:buChar char="–"/>
              <a:defRPr sz="1800"/>
            </a:lvl4pPr>
            <a:lvl5pPr indent="-342900" lvl="4" marL="2286000" algn="l">
              <a:spcBef>
                <a:spcPts val="360"/>
              </a:spcBef>
              <a:spcAft>
                <a:spcPts val="0"/>
              </a:spcAft>
              <a:buClr>
                <a:schemeClr val="lt1"/>
              </a:buClr>
              <a:buSzPts val="1800"/>
              <a:buChar char="»"/>
              <a:defRPr sz="1800"/>
            </a:lvl5pPr>
            <a:lvl6pPr indent="-342900" lvl="5" marL="2743200" algn="l">
              <a:spcBef>
                <a:spcPts val="360"/>
              </a:spcBef>
              <a:spcAft>
                <a:spcPts val="0"/>
              </a:spcAft>
              <a:buClr>
                <a:schemeClr val="lt1"/>
              </a:buClr>
              <a:buSzPts val="1800"/>
              <a:buChar char="•"/>
              <a:defRPr sz="1800"/>
            </a:lvl6pPr>
            <a:lvl7pPr indent="-342900" lvl="6" marL="3200400" algn="l">
              <a:spcBef>
                <a:spcPts val="360"/>
              </a:spcBef>
              <a:spcAft>
                <a:spcPts val="0"/>
              </a:spcAft>
              <a:buClr>
                <a:schemeClr val="lt1"/>
              </a:buClr>
              <a:buSzPts val="1800"/>
              <a:buChar char="•"/>
              <a:defRPr sz="1800"/>
            </a:lvl7pPr>
            <a:lvl8pPr indent="-342900" lvl="7" marL="3657600" algn="l">
              <a:spcBef>
                <a:spcPts val="360"/>
              </a:spcBef>
              <a:spcAft>
                <a:spcPts val="0"/>
              </a:spcAft>
              <a:buClr>
                <a:schemeClr val="lt1"/>
              </a:buClr>
              <a:buSzPts val="1800"/>
              <a:buChar char="•"/>
              <a:defRPr sz="1800"/>
            </a:lvl8pPr>
            <a:lvl9pPr indent="-342900" lvl="8" marL="4114800" algn="l">
              <a:spcBef>
                <a:spcPts val="360"/>
              </a:spcBef>
              <a:spcAft>
                <a:spcPts val="0"/>
              </a:spcAft>
              <a:buClr>
                <a:schemeClr val="lt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lt1"/>
              </a:buClr>
              <a:buSzPts val="2400"/>
              <a:buNone/>
              <a:defRPr b="1" sz="2400"/>
            </a:lvl1pPr>
            <a:lvl2pPr indent="-228600" lvl="1" marL="914400" algn="l">
              <a:spcBef>
                <a:spcPts val="400"/>
              </a:spcBef>
              <a:spcAft>
                <a:spcPts val="0"/>
              </a:spcAft>
              <a:buClr>
                <a:schemeClr val="lt1"/>
              </a:buClr>
              <a:buSzPts val="2000"/>
              <a:buNone/>
              <a:defRPr b="1" sz="2000"/>
            </a:lvl2pPr>
            <a:lvl3pPr indent="-228600" lvl="2" marL="1371600" algn="l">
              <a:spcBef>
                <a:spcPts val="360"/>
              </a:spcBef>
              <a:spcAft>
                <a:spcPts val="0"/>
              </a:spcAft>
              <a:buClr>
                <a:schemeClr val="lt1"/>
              </a:buClr>
              <a:buSzPts val="1800"/>
              <a:buNone/>
              <a:defRPr b="1" sz="1800"/>
            </a:lvl3pPr>
            <a:lvl4pPr indent="-228600" lvl="3" marL="1828800" algn="l">
              <a:spcBef>
                <a:spcPts val="320"/>
              </a:spcBef>
              <a:spcAft>
                <a:spcPts val="0"/>
              </a:spcAft>
              <a:buClr>
                <a:schemeClr val="lt1"/>
              </a:buClr>
              <a:buSzPts val="1600"/>
              <a:buNone/>
              <a:defRPr b="1" sz="1600"/>
            </a:lvl4pPr>
            <a:lvl5pPr indent="-228600" lvl="4" marL="2286000" algn="l">
              <a:spcBef>
                <a:spcPts val="320"/>
              </a:spcBef>
              <a:spcAft>
                <a:spcPts val="0"/>
              </a:spcAft>
              <a:buClr>
                <a:schemeClr val="lt1"/>
              </a:buClr>
              <a:buSzPts val="1600"/>
              <a:buNone/>
              <a:defRPr b="1" sz="1600"/>
            </a:lvl5pPr>
            <a:lvl6pPr indent="-228600" lvl="5" marL="2743200" algn="l">
              <a:spcBef>
                <a:spcPts val="320"/>
              </a:spcBef>
              <a:spcAft>
                <a:spcPts val="0"/>
              </a:spcAft>
              <a:buClr>
                <a:schemeClr val="lt1"/>
              </a:buClr>
              <a:buSzPts val="1600"/>
              <a:buNone/>
              <a:defRPr b="1" sz="1600"/>
            </a:lvl6pPr>
            <a:lvl7pPr indent="-228600" lvl="6" marL="3200400" algn="l">
              <a:spcBef>
                <a:spcPts val="320"/>
              </a:spcBef>
              <a:spcAft>
                <a:spcPts val="0"/>
              </a:spcAft>
              <a:buClr>
                <a:schemeClr val="lt1"/>
              </a:buClr>
              <a:buSzPts val="1600"/>
              <a:buNone/>
              <a:defRPr b="1" sz="1600"/>
            </a:lvl7pPr>
            <a:lvl8pPr indent="-228600" lvl="7" marL="3657600" algn="l">
              <a:spcBef>
                <a:spcPts val="320"/>
              </a:spcBef>
              <a:spcAft>
                <a:spcPts val="0"/>
              </a:spcAft>
              <a:buClr>
                <a:schemeClr val="lt1"/>
              </a:buClr>
              <a:buSzPts val="1600"/>
              <a:buNone/>
              <a:defRPr b="1" sz="1600"/>
            </a:lvl8pPr>
            <a:lvl9pPr indent="-228600" lvl="8" marL="4114800" algn="l">
              <a:spcBef>
                <a:spcPts val="320"/>
              </a:spcBef>
              <a:spcAft>
                <a:spcPts val="0"/>
              </a:spcAft>
              <a:buClr>
                <a:schemeClr val="lt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lt1"/>
              </a:buClr>
              <a:buSzPts val="2400"/>
              <a:buChar char="•"/>
              <a:defRPr sz="2400"/>
            </a:lvl1pPr>
            <a:lvl2pPr indent="-355600" lvl="1" marL="914400" algn="l">
              <a:spcBef>
                <a:spcPts val="400"/>
              </a:spcBef>
              <a:spcAft>
                <a:spcPts val="0"/>
              </a:spcAft>
              <a:buClr>
                <a:schemeClr val="lt1"/>
              </a:buClr>
              <a:buSzPts val="2000"/>
              <a:buChar char="–"/>
              <a:defRPr sz="2000"/>
            </a:lvl2pPr>
            <a:lvl3pPr indent="-342900" lvl="2" marL="1371600" algn="l">
              <a:spcBef>
                <a:spcPts val="360"/>
              </a:spcBef>
              <a:spcAft>
                <a:spcPts val="0"/>
              </a:spcAft>
              <a:buClr>
                <a:schemeClr val="lt1"/>
              </a:buClr>
              <a:buSzPts val="1800"/>
              <a:buChar char="•"/>
              <a:defRPr sz="1800"/>
            </a:lvl3pPr>
            <a:lvl4pPr indent="-330200" lvl="3" marL="1828800" algn="l">
              <a:spcBef>
                <a:spcPts val="320"/>
              </a:spcBef>
              <a:spcAft>
                <a:spcPts val="0"/>
              </a:spcAft>
              <a:buClr>
                <a:schemeClr val="lt1"/>
              </a:buClr>
              <a:buSzPts val="1600"/>
              <a:buChar char="–"/>
              <a:defRPr sz="1600"/>
            </a:lvl4pPr>
            <a:lvl5pPr indent="-330200" lvl="4" marL="2286000" algn="l">
              <a:spcBef>
                <a:spcPts val="320"/>
              </a:spcBef>
              <a:spcAft>
                <a:spcPts val="0"/>
              </a:spcAft>
              <a:buClr>
                <a:schemeClr val="lt1"/>
              </a:buClr>
              <a:buSzPts val="1600"/>
              <a:buChar char="»"/>
              <a:defRPr sz="1600"/>
            </a:lvl5pPr>
            <a:lvl6pPr indent="-330200" lvl="5" marL="2743200" algn="l">
              <a:spcBef>
                <a:spcPts val="320"/>
              </a:spcBef>
              <a:spcAft>
                <a:spcPts val="0"/>
              </a:spcAft>
              <a:buClr>
                <a:schemeClr val="lt1"/>
              </a:buClr>
              <a:buSzPts val="1600"/>
              <a:buChar char="•"/>
              <a:defRPr sz="1600"/>
            </a:lvl6pPr>
            <a:lvl7pPr indent="-330200" lvl="6" marL="3200400" algn="l">
              <a:spcBef>
                <a:spcPts val="320"/>
              </a:spcBef>
              <a:spcAft>
                <a:spcPts val="0"/>
              </a:spcAft>
              <a:buClr>
                <a:schemeClr val="lt1"/>
              </a:buClr>
              <a:buSzPts val="1600"/>
              <a:buChar char="•"/>
              <a:defRPr sz="1600"/>
            </a:lvl7pPr>
            <a:lvl8pPr indent="-330200" lvl="7" marL="3657600" algn="l">
              <a:spcBef>
                <a:spcPts val="320"/>
              </a:spcBef>
              <a:spcAft>
                <a:spcPts val="0"/>
              </a:spcAft>
              <a:buClr>
                <a:schemeClr val="lt1"/>
              </a:buClr>
              <a:buSzPts val="1600"/>
              <a:buChar char="•"/>
              <a:defRPr sz="1600"/>
            </a:lvl8pPr>
            <a:lvl9pPr indent="-330200" lvl="8" marL="4114800" algn="l">
              <a:spcBef>
                <a:spcPts val="320"/>
              </a:spcBef>
              <a:spcAft>
                <a:spcPts val="0"/>
              </a:spcAft>
              <a:buClr>
                <a:schemeClr val="lt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lt1"/>
              </a:buClr>
              <a:buSzPts val="2400"/>
              <a:buNone/>
              <a:defRPr b="1" sz="2400"/>
            </a:lvl1pPr>
            <a:lvl2pPr indent="-228600" lvl="1" marL="914400" algn="l">
              <a:spcBef>
                <a:spcPts val="400"/>
              </a:spcBef>
              <a:spcAft>
                <a:spcPts val="0"/>
              </a:spcAft>
              <a:buClr>
                <a:schemeClr val="lt1"/>
              </a:buClr>
              <a:buSzPts val="2000"/>
              <a:buNone/>
              <a:defRPr b="1" sz="2000"/>
            </a:lvl2pPr>
            <a:lvl3pPr indent="-228600" lvl="2" marL="1371600" algn="l">
              <a:spcBef>
                <a:spcPts val="360"/>
              </a:spcBef>
              <a:spcAft>
                <a:spcPts val="0"/>
              </a:spcAft>
              <a:buClr>
                <a:schemeClr val="lt1"/>
              </a:buClr>
              <a:buSzPts val="1800"/>
              <a:buNone/>
              <a:defRPr b="1" sz="1800"/>
            </a:lvl3pPr>
            <a:lvl4pPr indent="-228600" lvl="3" marL="1828800" algn="l">
              <a:spcBef>
                <a:spcPts val="320"/>
              </a:spcBef>
              <a:spcAft>
                <a:spcPts val="0"/>
              </a:spcAft>
              <a:buClr>
                <a:schemeClr val="lt1"/>
              </a:buClr>
              <a:buSzPts val="1600"/>
              <a:buNone/>
              <a:defRPr b="1" sz="1600"/>
            </a:lvl4pPr>
            <a:lvl5pPr indent="-228600" lvl="4" marL="2286000" algn="l">
              <a:spcBef>
                <a:spcPts val="320"/>
              </a:spcBef>
              <a:spcAft>
                <a:spcPts val="0"/>
              </a:spcAft>
              <a:buClr>
                <a:schemeClr val="lt1"/>
              </a:buClr>
              <a:buSzPts val="1600"/>
              <a:buNone/>
              <a:defRPr b="1" sz="1600"/>
            </a:lvl5pPr>
            <a:lvl6pPr indent="-228600" lvl="5" marL="2743200" algn="l">
              <a:spcBef>
                <a:spcPts val="320"/>
              </a:spcBef>
              <a:spcAft>
                <a:spcPts val="0"/>
              </a:spcAft>
              <a:buClr>
                <a:schemeClr val="lt1"/>
              </a:buClr>
              <a:buSzPts val="1600"/>
              <a:buNone/>
              <a:defRPr b="1" sz="1600"/>
            </a:lvl6pPr>
            <a:lvl7pPr indent="-228600" lvl="6" marL="3200400" algn="l">
              <a:spcBef>
                <a:spcPts val="320"/>
              </a:spcBef>
              <a:spcAft>
                <a:spcPts val="0"/>
              </a:spcAft>
              <a:buClr>
                <a:schemeClr val="lt1"/>
              </a:buClr>
              <a:buSzPts val="1600"/>
              <a:buNone/>
              <a:defRPr b="1" sz="1600"/>
            </a:lvl7pPr>
            <a:lvl8pPr indent="-228600" lvl="7" marL="3657600" algn="l">
              <a:spcBef>
                <a:spcPts val="320"/>
              </a:spcBef>
              <a:spcAft>
                <a:spcPts val="0"/>
              </a:spcAft>
              <a:buClr>
                <a:schemeClr val="lt1"/>
              </a:buClr>
              <a:buSzPts val="1600"/>
              <a:buNone/>
              <a:defRPr b="1" sz="1600"/>
            </a:lvl8pPr>
            <a:lvl9pPr indent="-228600" lvl="8" marL="4114800" algn="l">
              <a:spcBef>
                <a:spcPts val="320"/>
              </a:spcBef>
              <a:spcAft>
                <a:spcPts val="0"/>
              </a:spcAft>
              <a:buClr>
                <a:schemeClr val="lt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lt1"/>
              </a:buClr>
              <a:buSzPts val="2400"/>
              <a:buChar char="•"/>
              <a:defRPr sz="2400"/>
            </a:lvl1pPr>
            <a:lvl2pPr indent="-355600" lvl="1" marL="914400" algn="l">
              <a:spcBef>
                <a:spcPts val="400"/>
              </a:spcBef>
              <a:spcAft>
                <a:spcPts val="0"/>
              </a:spcAft>
              <a:buClr>
                <a:schemeClr val="lt1"/>
              </a:buClr>
              <a:buSzPts val="2000"/>
              <a:buChar char="–"/>
              <a:defRPr sz="2000"/>
            </a:lvl2pPr>
            <a:lvl3pPr indent="-342900" lvl="2" marL="1371600" algn="l">
              <a:spcBef>
                <a:spcPts val="360"/>
              </a:spcBef>
              <a:spcAft>
                <a:spcPts val="0"/>
              </a:spcAft>
              <a:buClr>
                <a:schemeClr val="lt1"/>
              </a:buClr>
              <a:buSzPts val="1800"/>
              <a:buChar char="•"/>
              <a:defRPr sz="1800"/>
            </a:lvl3pPr>
            <a:lvl4pPr indent="-330200" lvl="3" marL="1828800" algn="l">
              <a:spcBef>
                <a:spcPts val="320"/>
              </a:spcBef>
              <a:spcAft>
                <a:spcPts val="0"/>
              </a:spcAft>
              <a:buClr>
                <a:schemeClr val="lt1"/>
              </a:buClr>
              <a:buSzPts val="1600"/>
              <a:buChar char="–"/>
              <a:defRPr sz="1600"/>
            </a:lvl4pPr>
            <a:lvl5pPr indent="-330200" lvl="4" marL="2286000" algn="l">
              <a:spcBef>
                <a:spcPts val="320"/>
              </a:spcBef>
              <a:spcAft>
                <a:spcPts val="0"/>
              </a:spcAft>
              <a:buClr>
                <a:schemeClr val="lt1"/>
              </a:buClr>
              <a:buSzPts val="1600"/>
              <a:buChar char="»"/>
              <a:defRPr sz="1600"/>
            </a:lvl5pPr>
            <a:lvl6pPr indent="-330200" lvl="5" marL="2743200" algn="l">
              <a:spcBef>
                <a:spcPts val="320"/>
              </a:spcBef>
              <a:spcAft>
                <a:spcPts val="0"/>
              </a:spcAft>
              <a:buClr>
                <a:schemeClr val="lt1"/>
              </a:buClr>
              <a:buSzPts val="1600"/>
              <a:buChar char="•"/>
              <a:defRPr sz="1600"/>
            </a:lvl6pPr>
            <a:lvl7pPr indent="-330200" lvl="6" marL="3200400" algn="l">
              <a:spcBef>
                <a:spcPts val="320"/>
              </a:spcBef>
              <a:spcAft>
                <a:spcPts val="0"/>
              </a:spcAft>
              <a:buClr>
                <a:schemeClr val="lt1"/>
              </a:buClr>
              <a:buSzPts val="1600"/>
              <a:buChar char="•"/>
              <a:defRPr sz="1600"/>
            </a:lvl7pPr>
            <a:lvl8pPr indent="-330200" lvl="7" marL="3657600" algn="l">
              <a:spcBef>
                <a:spcPts val="320"/>
              </a:spcBef>
              <a:spcAft>
                <a:spcPts val="0"/>
              </a:spcAft>
              <a:buClr>
                <a:schemeClr val="lt1"/>
              </a:buClr>
              <a:buSzPts val="1600"/>
              <a:buChar char="•"/>
              <a:defRPr sz="1600"/>
            </a:lvl8pPr>
            <a:lvl9pPr indent="-330200" lvl="8" marL="4114800" algn="l">
              <a:spcBef>
                <a:spcPts val="320"/>
              </a:spcBef>
              <a:spcAft>
                <a:spcPts val="0"/>
              </a:spcAft>
              <a:buClr>
                <a:schemeClr val="lt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lt1"/>
              </a:buClr>
              <a:buSzPts val="3200"/>
              <a:buChar char="•"/>
              <a:defRPr sz="3200"/>
            </a:lvl1pPr>
            <a:lvl2pPr indent="-406400" lvl="1" marL="914400" algn="l">
              <a:spcBef>
                <a:spcPts val="560"/>
              </a:spcBef>
              <a:spcAft>
                <a:spcPts val="0"/>
              </a:spcAft>
              <a:buClr>
                <a:schemeClr val="lt1"/>
              </a:buClr>
              <a:buSzPts val="2800"/>
              <a:buChar char="–"/>
              <a:defRPr sz="2800"/>
            </a:lvl2pPr>
            <a:lvl3pPr indent="-381000" lvl="2" marL="1371600" algn="l">
              <a:spcBef>
                <a:spcPts val="480"/>
              </a:spcBef>
              <a:spcAft>
                <a:spcPts val="0"/>
              </a:spcAft>
              <a:buClr>
                <a:schemeClr val="lt1"/>
              </a:buClr>
              <a:buSzPts val="2400"/>
              <a:buChar char="•"/>
              <a:defRPr sz="2400"/>
            </a:lvl3pPr>
            <a:lvl4pPr indent="-355600" lvl="3" marL="1828800" algn="l">
              <a:spcBef>
                <a:spcPts val="400"/>
              </a:spcBef>
              <a:spcAft>
                <a:spcPts val="0"/>
              </a:spcAft>
              <a:buClr>
                <a:schemeClr val="lt1"/>
              </a:buClr>
              <a:buSzPts val="2000"/>
              <a:buChar char="–"/>
              <a:defRPr sz="2000"/>
            </a:lvl4pPr>
            <a:lvl5pPr indent="-355600" lvl="4" marL="2286000" algn="l">
              <a:spcBef>
                <a:spcPts val="400"/>
              </a:spcBef>
              <a:spcAft>
                <a:spcPts val="0"/>
              </a:spcAft>
              <a:buClr>
                <a:schemeClr val="lt1"/>
              </a:buClr>
              <a:buSzPts val="2000"/>
              <a:buChar char="»"/>
              <a:defRPr sz="2000"/>
            </a:lvl5pPr>
            <a:lvl6pPr indent="-355600" lvl="5" marL="2743200" algn="l">
              <a:spcBef>
                <a:spcPts val="400"/>
              </a:spcBef>
              <a:spcAft>
                <a:spcPts val="0"/>
              </a:spcAft>
              <a:buClr>
                <a:schemeClr val="lt1"/>
              </a:buClr>
              <a:buSzPts val="2000"/>
              <a:buChar char="•"/>
              <a:defRPr sz="2000"/>
            </a:lvl6pPr>
            <a:lvl7pPr indent="-355600" lvl="6" marL="3200400" algn="l">
              <a:spcBef>
                <a:spcPts val="400"/>
              </a:spcBef>
              <a:spcAft>
                <a:spcPts val="0"/>
              </a:spcAft>
              <a:buClr>
                <a:schemeClr val="lt1"/>
              </a:buClr>
              <a:buSzPts val="2000"/>
              <a:buChar char="•"/>
              <a:defRPr sz="2000"/>
            </a:lvl7pPr>
            <a:lvl8pPr indent="-355600" lvl="7" marL="3657600" algn="l">
              <a:spcBef>
                <a:spcPts val="400"/>
              </a:spcBef>
              <a:spcAft>
                <a:spcPts val="0"/>
              </a:spcAft>
              <a:buClr>
                <a:schemeClr val="lt1"/>
              </a:buClr>
              <a:buSzPts val="2000"/>
              <a:buChar char="•"/>
              <a:defRPr sz="2000"/>
            </a:lvl8pPr>
            <a:lvl9pPr indent="-355600" lvl="8" marL="4114800" algn="l">
              <a:spcBef>
                <a:spcPts val="400"/>
              </a:spcBef>
              <a:spcAft>
                <a:spcPts val="0"/>
              </a:spcAft>
              <a:buClr>
                <a:schemeClr val="lt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lt1"/>
              </a:buClr>
              <a:buSzPts val="900"/>
              <a:buNone/>
              <a:defRPr sz="900"/>
            </a:lvl6pPr>
            <a:lvl7pPr indent="-228600" lvl="6" marL="3200400" algn="l">
              <a:spcBef>
                <a:spcPts val="180"/>
              </a:spcBef>
              <a:spcAft>
                <a:spcPts val="0"/>
              </a:spcAft>
              <a:buClr>
                <a:schemeClr val="lt1"/>
              </a:buClr>
              <a:buSzPts val="900"/>
              <a:buNone/>
              <a:defRPr sz="900"/>
            </a:lvl7pPr>
            <a:lvl8pPr indent="-228600" lvl="7" marL="3657600" algn="l">
              <a:spcBef>
                <a:spcPts val="180"/>
              </a:spcBef>
              <a:spcAft>
                <a:spcPts val="0"/>
              </a:spcAft>
              <a:buClr>
                <a:schemeClr val="lt1"/>
              </a:buClr>
              <a:buSzPts val="900"/>
              <a:buNone/>
              <a:defRPr sz="900"/>
            </a:lvl8pPr>
            <a:lvl9pPr indent="-228600" lvl="8" marL="4114800" algn="l">
              <a:spcBef>
                <a:spcPts val="180"/>
              </a:spcBef>
              <a:spcAft>
                <a:spcPts val="0"/>
              </a:spcAft>
              <a:buClr>
                <a:schemeClr val="lt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lt1"/>
              </a:buClr>
              <a:buSzPts val="900"/>
              <a:buNone/>
              <a:defRPr sz="900"/>
            </a:lvl6pPr>
            <a:lvl7pPr indent="-228600" lvl="6" marL="3200400" algn="l">
              <a:spcBef>
                <a:spcPts val="180"/>
              </a:spcBef>
              <a:spcAft>
                <a:spcPts val="0"/>
              </a:spcAft>
              <a:buClr>
                <a:schemeClr val="lt1"/>
              </a:buClr>
              <a:buSzPts val="900"/>
              <a:buNone/>
              <a:defRPr sz="900"/>
            </a:lvl7pPr>
            <a:lvl8pPr indent="-228600" lvl="7" marL="3657600" algn="l">
              <a:spcBef>
                <a:spcPts val="180"/>
              </a:spcBef>
              <a:spcAft>
                <a:spcPts val="0"/>
              </a:spcAft>
              <a:buClr>
                <a:schemeClr val="lt1"/>
              </a:buClr>
              <a:buSzPts val="900"/>
              <a:buNone/>
              <a:defRPr sz="900"/>
            </a:lvl8pPr>
            <a:lvl9pPr indent="-228600" lvl="8" marL="4114800" algn="l">
              <a:spcBef>
                <a:spcPts val="180"/>
              </a:spcBef>
              <a:spcAft>
                <a:spcPts val="0"/>
              </a:spcAft>
              <a:buClr>
                <a:schemeClr val="lt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7B7B7B"/>
            </a:gs>
            <a:gs pos="100000">
              <a:schemeClr val="dk1"/>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idx="1" type="subTitle"/>
          </p:nvPr>
        </p:nvSpPr>
        <p:spPr>
          <a:xfrm>
            <a:off x="838200" y="914400"/>
            <a:ext cx="7772400" cy="1143000"/>
          </a:xfrm>
          <a:prstGeom prst="rect">
            <a:avLst/>
          </a:prstGeom>
          <a:noFill/>
          <a:ln>
            <a:noFill/>
          </a:ln>
          <a:effectLst>
            <a:outerShdw blurRad="50800" rotWithShape="0" algn="tl" dir="2700000" dist="38100">
              <a:srgbClr val="000000">
                <a:alpha val="40000"/>
              </a:srgbClr>
            </a:outerShdw>
          </a:effectLst>
        </p:spPr>
        <p:txBody>
          <a:bodyPr anchorCtr="0" anchor="t" bIns="45700" lIns="91425" spcFirstLastPara="1" rIns="91425" wrap="square" tIns="45700">
            <a:normAutofit/>
          </a:bodyPr>
          <a:lstStyle/>
          <a:p>
            <a:pPr indent="0" lvl="0" marL="0" rtl="0" algn="ctr">
              <a:spcBef>
                <a:spcPts val="0"/>
              </a:spcBef>
              <a:spcAft>
                <a:spcPts val="0"/>
              </a:spcAft>
              <a:buClr>
                <a:schemeClr val="lt1"/>
              </a:buClr>
              <a:buSzPts val="4400"/>
              <a:buNone/>
            </a:pPr>
            <a:r>
              <a:t/>
            </a:r>
            <a:endParaRPr sz="4400">
              <a:latin typeface="Arial"/>
              <a:ea typeface="Arial"/>
              <a:cs typeface="Arial"/>
              <a:sym typeface="Arial"/>
            </a:endParaRPr>
          </a:p>
        </p:txBody>
      </p:sp>
      <p:pic>
        <p:nvPicPr>
          <p:cNvPr descr="A logo with a cross and leaves&#10;&#10;Description automatically generated" id="85" name="Google Shape;85;p13"/>
          <p:cNvPicPr preferRelativeResize="0"/>
          <p:nvPr/>
        </p:nvPicPr>
        <p:blipFill rotWithShape="1">
          <a:blip r:embed="rId3">
            <a:alphaModFix/>
          </a:blip>
          <a:srcRect b="0" l="0" r="0" t="0"/>
          <a:stretch/>
        </p:blipFill>
        <p:spPr>
          <a:xfrm>
            <a:off x="0" y="-914400"/>
            <a:ext cx="9220200" cy="867323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idx="1" type="subTitle"/>
          </p:nvPr>
        </p:nvSpPr>
        <p:spPr>
          <a:xfrm>
            <a:off x="228600" y="304800"/>
            <a:ext cx="86868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400"/>
              <a:buNone/>
            </a:pPr>
            <a:r>
              <a:t/>
            </a:r>
            <a:endParaRPr sz="24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1" name="Google Shape;91;p14"/>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3100"/>
              <a:buNone/>
            </a:pPr>
            <a:r>
              <a:rPr b="1" lang="en-AU" sz="3100"/>
              <a:t>3 </a:t>
            </a:r>
            <a:r>
              <a:rPr lang="en-AU" sz="3100"/>
              <a:t>King Nebuchadnezzar made an image of gold, sixty cubits high and six cubits wide, and set it up on the plain of Dura in the province of Babylon. </a:t>
            </a:r>
            <a:r>
              <a:rPr b="1" baseline="30000" lang="en-AU" sz="3100"/>
              <a:t>2 </a:t>
            </a:r>
            <a:r>
              <a:rPr lang="en-AU" sz="3100"/>
              <a:t>He then summoned the satraps, prefects, governors, advisers, treasurers, judges, magistrates and all the other provincial officials to come to the dedication of the image he had set up. </a:t>
            </a:r>
            <a:r>
              <a:rPr b="1" baseline="30000" lang="en-AU" sz="3100"/>
              <a:t>3 </a:t>
            </a:r>
            <a:r>
              <a:rPr lang="en-AU" sz="3100"/>
              <a:t>So the satraps, prefects, governors, advisers, treasurers, judges, magistrates and all the other provincial officials assembled for the dedication of the image that King Nebuchadnezzar had set up, and they stood before it.</a:t>
            </a:r>
            <a:endParaRPr sz="4400">
              <a:solidFill>
                <a:schemeClr val="lt1"/>
              </a:solidFill>
            </a:endParaRPr>
          </a:p>
          <a:p>
            <a:pPr indent="0" lvl="0" marL="0" rtl="0" algn="r">
              <a:spcBef>
                <a:spcPts val="620"/>
              </a:spcBef>
              <a:spcAft>
                <a:spcPts val="0"/>
              </a:spcAft>
              <a:buClr>
                <a:schemeClr val="lt1"/>
              </a:buClr>
              <a:buSzPts val="3100"/>
              <a:buNone/>
            </a:pPr>
            <a:r>
              <a:rPr lang="en-AU" sz="3100">
                <a:solidFill>
                  <a:schemeClr val="lt1"/>
                </a:solidFill>
              </a:rPr>
              <a:t>3 Daniel 1-3 (NIV)</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7" name="Google Shape;97;p15"/>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800"/>
              <a:buNone/>
            </a:pPr>
            <a:r>
              <a:rPr b="1" baseline="30000" lang="en-AU" sz="2800"/>
              <a:t>4 </a:t>
            </a:r>
            <a:r>
              <a:rPr lang="en-AU" sz="2800"/>
              <a:t>Then the herald loudly proclaimed, “Nations and peoples of every language, this is what you are commanded to do: </a:t>
            </a:r>
            <a:r>
              <a:rPr b="1" baseline="30000" lang="en-AU" sz="2800"/>
              <a:t>5 </a:t>
            </a:r>
            <a:r>
              <a:rPr lang="en-AU" sz="2800"/>
              <a:t>As soon as you hear the sound of the horn, flute, zither, lyre, harp, pipe and all kinds of music, you must fall down and worship the image of gold that King Nebuchadnezzar has set up. </a:t>
            </a:r>
            <a:r>
              <a:rPr b="1" baseline="30000" lang="en-AU" sz="2800"/>
              <a:t>6 </a:t>
            </a:r>
            <a:r>
              <a:rPr lang="en-AU" sz="2800"/>
              <a:t>Whoever does not fall down and worship will immediately be thrown into a blazing furnace.”</a:t>
            </a:r>
            <a:endParaRPr/>
          </a:p>
          <a:p>
            <a:pPr indent="0" lvl="0" marL="0" rtl="0" algn="just">
              <a:spcBef>
                <a:spcPts val="560"/>
              </a:spcBef>
              <a:spcAft>
                <a:spcPts val="0"/>
              </a:spcAft>
              <a:buClr>
                <a:schemeClr val="lt1"/>
              </a:buClr>
              <a:buSzPts val="2800"/>
              <a:buNone/>
            </a:pPr>
            <a:r>
              <a:rPr b="1" baseline="30000" lang="en-AU" sz="2800"/>
              <a:t>7 </a:t>
            </a:r>
            <a:r>
              <a:rPr lang="en-AU" sz="2800"/>
              <a:t>Therefore, as soon as they heard the sound of the horn, flute, zither, lyre, harp and all kinds of music, all the nations and peoples of every language fell down and worshiped the image of gold that King Nebuchadnezzar had set up.</a:t>
            </a:r>
            <a:endParaRPr/>
          </a:p>
          <a:p>
            <a:pPr indent="0" lvl="0" marL="0" rtl="0" algn="r">
              <a:spcBef>
                <a:spcPts val="560"/>
              </a:spcBef>
              <a:spcAft>
                <a:spcPts val="0"/>
              </a:spcAft>
              <a:buClr>
                <a:schemeClr val="lt1"/>
              </a:buClr>
              <a:buSzPts val="2800"/>
              <a:buNone/>
            </a:pPr>
            <a:r>
              <a:rPr lang="en-AU" sz="2800">
                <a:solidFill>
                  <a:schemeClr val="lt1"/>
                </a:solidFill>
              </a:rPr>
              <a:t>3 Daniel 4-7 (NIV)</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16"/>
          <p:cNvPicPr preferRelativeResize="0"/>
          <p:nvPr/>
        </p:nvPicPr>
        <p:blipFill rotWithShape="1">
          <a:blip r:embed="rId3">
            <a:alphaModFix/>
          </a:blip>
          <a:srcRect b="0" l="0" r="0" t="0"/>
          <a:stretch/>
        </p:blipFill>
        <p:spPr>
          <a:xfrm>
            <a:off x="0" y="-2564807"/>
            <a:ext cx="9372600" cy="9441857"/>
          </a:xfrm>
          <a:prstGeom prst="rect">
            <a:avLst/>
          </a:prstGeom>
          <a:noFill/>
          <a:ln>
            <a:noFill/>
          </a:ln>
        </p:spPr>
      </p:pic>
      <p:sp>
        <p:nvSpPr>
          <p:cNvPr id="103" name="Google Shape;103;p16"/>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800"/>
              <a:buNone/>
            </a:pPr>
            <a:r>
              <a:rPr b="1" baseline="30000" lang="en-AU" sz="2800"/>
              <a:t>8 </a:t>
            </a:r>
            <a:r>
              <a:rPr lang="en-AU" sz="2800"/>
              <a:t>At this time some astrologers</a:t>
            </a:r>
            <a:r>
              <a:rPr baseline="30000" lang="en-AU" sz="2800"/>
              <a:t> </a:t>
            </a:r>
            <a:r>
              <a:rPr lang="en-AU" sz="2800"/>
              <a:t>came forward and denounced the Jews. </a:t>
            </a:r>
            <a:r>
              <a:rPr b="1" baseline="30000" lang="en-AU" sz="2800"/>
              <a:t>9 </a:t>
            </a:r>
            <a:r>
              <a:rPr lang="en-AU" sz="2800"/>
              <a:t>They said to King Nebuchadnezzar, “May the king live forever! </a:t>
            </a:r>
            <a:r>
              <a:rPr b="1" baseline="30000" lang="en-AU" sz="2800"/>
              <a:t>10 </a:t>
            </a:r>
            <a:r>
              <a:rPr lang="en-AU" sz="2800"/>
              <a:t>Your Majesty has issued a decree that everyone who hears the sound of the horn, flute, zither, lyre, harp, pipe and all kinds of music must fall down and worship the image of gold, </a:t>
            </a:r>
            <a:r>
              <a:rPr b="1" baseline="30000" lang="en-AU" sz="2800"/>
              <a:t>11 </a:t>
            </a:r>
            <a:r>
              <a:rPr lang="en-AU" sz="2800"/>
              <a:t>and that whoever does not fall down and worship will be thrown into a blazing furnace. </a:t>
            </a:r>
            <a:r>
              <a:rPr b="1" baseline="30000" lang="en-AU" sz="2800"/>
              <a:t>12 </a:t>
            </a:r>
            <a:r>
              <a:rPr lang="en-AU" sz="2800"/>
              <a:t>But there are some Jews whom you have set over the affairs of the province of Babylon—Shadrach, Meshach and Abednego—who pay no attention to you, Your Majesty. They neither serve your gods nor worship the image of gold you have set up.”</a:t>
            </a:r>
            <a:endParaRPr/>
          </a:p>
          <a:p>
            <a:pPr indent="0" lvl="0" marL="0" rtl="0" algn="r">
              <a:spcBef>
                <a:spcPts val="560"/>
              </a:spcBef>
              <a:spcAft>
                <a:spcPts val="0"/>
              </a:spcAft>
              <a:buClr>
                <a:schemeClr val="lt1"/>
              </a:buClr>
              <a:buSzPts val="2800"/>
              <a:buNone/>
            </a:pPr>
            <a:r>
              <a:rPr lang="en-AU" sz="2800">
                <a:solidFill>
                  <a:schemeClr val="lt1"/>
                </a:solidFill>
              </a:rPr>
              <a:t>3 Daniel 8-12 (NIV)</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17"/>
          <p:cNvPicPr preferRelativeResize="0"/>
          <p:nvPr/>
        </p:nvPicPr>
        <p:blipFill rotWithShape="1">
          <a:blip r:embed="rId3">
            <a:alphaModFix/>
          </a:blip>
          <a:srcRect b="0" l="0" r="0" t="0"/>
          <a:stretch/>
        </p:blipFill>
        <p:spPr>
          <a:xfrm>
            <a:off x="0" y="-2564807"/>
            <a:ext cx="9372600" cy="9441857"/>
          </a:xfrm>
          <a:prstGeom prst="rect">
            <a:avLst/>
          </a:prstGeom>
          <a:noFill/>
          <a:ln>
            <a:noFill/>
          </a:ln>
        </p:spPr>
      </p:pic>
      <p:sp>
        <p:nvSpPr>
          <p:cNvPr id="109" name="Google Shape;109;p17"/>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800"/>
              <a:buNone/>
            </a:pPr>
            <a:r>
              <a:rPr b="1" baseline="30000" lang="en-AU" sz="2800"/>
              <a:t>13 </a:t>
            </a:r>
            <a:r>
              <a:rPr lang="en-AU" sz="2800"/>
              <a:t>Furious with rage, Nebuchadnezzar summoned Shadrach, Meshach and Abednego. So these men were brought before the king, </a:t>
            </a:r>
            <a:r>
              <a:rPr b="1" baseline="30000" lang="en-AU" sz="2800"/>
              <a:t>14 </a:t>
            </a:r>
            <a:r>
              <a:rPr lang="en-AU" sz="2800"/>
              <a:t>and Nebuchadnezzar said to them, “Is it true, Shadrach, Meshach and Abednego, that you do not serve my gods or worship the image of gold I have set up? </a:t>
            </a:r>
            <a:r>
              <a:rPr b="1" baseline="30000" lang="en-AU" sz="2800"/>
              <a:t>15 </a:t>
            </a:r>
            <a:r>
              <a:rPr lang="en-AU" sz="2800"/>
              <a:t>Now when you hear the sound of the horn, flute, zither, lyre, harp, pipe and all kinds of music, if you are ready to fall down and worship the image I made, very good. But if you do not worship it, you will be thrown immediately into a blazing furnace. Then what god will be able to rescue you from my hand?”</a:t>
            </a:r>
            <a:endParaRPr/>
          </a:p>
          <a:p>
            <a:pPr indent="0" lvl="0" marL="0" rtl="0" algn="r">
              <a:spcBef>
                <a:spcPts val="560"/>
              </a:spcBef>
              <a:spcAft>
                <a:spcPts val="0"/>
              </a:spcAft>
              <a:buClr>
                <a:schemeClr val="lt1"/>
              </a:buClr>
              <a:buSzPts val="2800"/>
              <a:buNone/>
            </a:pPr>
            <a:r>
              <a:rPr lang="en-AU" sz="2800">
                <a:solidFill>
                  <a:schemeClr val="lt1"/>
                </a:solidFill>
              </a:rPr>
              <a:t>3 Daniel 13-15 (NIV)</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1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5" name="Google Shape;115;p18"/>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800"/>
              <a:buNone/>
            </a:pPr>
            <a:r>
              <a:rPr b="1" baseline="30000" lang="en-AU" sz="2800"/>
              <a:t>16 </a:t>
            </a:r>
            <a:r>
              <a:rPr lang="en-AU" sz="2800"/>
              <a:t>Shadrach, Meshach and Abednego replied to him, “King Nebuchadnezzar, we do not need to defend ourselves before you in this matter. </a:t>
            </a:r>
            <a:r>
              <a:rPr baseline="30000" lang="en-AU" sz="2800"/>
              <a:t>17</a:t>
            </a:r>
            <a:r>
              <a:rPr b="1" baseline="30000" lang="en-AU" sz="2800"/>
              <a:t> </a:t>
            </a:r>
            <a:r>
              <a:rPr lang="en-AU" sz="2800"/>
              <a:t>If we are thrown into the blazing furnace, the God we serve is able to deliver us from it, and he will deliver us from Your Majesty’s hand. </a:t>
            </a:r>
            <a:r>
              <a:rPr b="1" baseline="30000" lang="en-AU" sz="2800"/>
              <a:t>18 </a:t>
            </a:r>
            <a:r>
              <a:rPr lang="en-AU" sz="2800"/>
              <a:t>But even if he does not, we want you to know, Your Majesty, that we will not serve your gods or worship the image of gold you have set up.”</a:t>
            </a:r>
            <a:endParaRPr/>
          </a:p>
          <a:p>
            <a:pPr indent="0" lvl="0" marL="0" rtl="0" algn="r">
              <a:spcBef>
                <a:spcPts val="560"/>
              </a:spcBef>
              <a:spcAft>
                <a:spcPts val="0"/>
              </a:spcAft>
              <a:buClr>
                <a:schemeClr val="lt1"/>
              </a:buClr>
              <a:buSzPts val="2800"/>
              <a:buNone/>
            </a:pPr>
            <a:r>
              <a:rPr lang="en-AU" sz="2800">
                <a:solidFill>
                  <a:schemeClr val="lt1"/>
                </a:solidFill>
              </a:rPr>
              <a:t>3 Daniel 16-18 (NIV)</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1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1" name="Google Shape;121;p19"/>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800"/>
              <a:buNone/>
            </a:pPr>
            <a:r>
              <a:rPr b="1" baseline="30000" lang="en-AU" sz="2800"/>
              <a:t>19 </a:t>
            </a:r>
            <a:r>
              <a:rPr lang="en-AU" sz="2800"/>
              <a:t>Then Nebuchadnezzar was furious with Shadrach, Meshach and Abednego, and his attitude toward them changed. He ordered the furnace heated seven times hotter than usual </a:t>
            </a:r>
            <a:r>
              <a:rPr b="1" baseline="30000" lang="en-AU" sz="2800"/>
              <a:t>20 </a:t>
            </a:r>
            <a:r>
              <a:rPr lang="en-AU" sz="2800"/>
              <a:t>and commanded some of the strongest soldiers in his army to tie up Shadrach, Meshach and Abednego and throw them into the blazing furnace. </a:t>
            </a:r>
            <a:r>
              <a:rPr b="1" baseline="30000" lang="en-AU" sz="2800"/>
              <a:t>21 </a:t>
            </a:r>
            <a:r>
              <a:rPr lang="en-AU" sz="2800"/>
              <a:t>So these men, wearing their robes, trousers, turbans and other clothes, were bound and thrown into the blazing furnace. </a:t>
            </a:r>
            <a:r>
              <a:rPr b="1" baseline="30000" lang="en-AU" sz="2800"/>
              <a:t>22 </a:t>
            </a:r>
            <a:r>
              <a:rPr lang="en-AU" sz="2800"/>
              <a:t>The king’s command was so urgent and the furnace so hot that the flames of the fire killed the soldiers who took up Shadrach, Meshach and Abednego, </a:t>
            </a:r>
            <a:r>
              <a:rPr b="1" baseline="30000" lang="en-AU" sz="2800"/>
              <a:t>23 </a:t>
            </a:r>
            <a:r>
              <a:rPr lang="en-AU" sz="2800"/>
              <a:t>and these three men, firmly tied, fell into the blazing furnace.</a:t>
            </a:r>
            <a:endParaRPr/>
          </a:p>
          <a:p>
            <a:pPr indent="0" lvl="0" marL="0" rtl="0" algn="r">
              <a:spcBef>
                <a:spcPts val="560"/>
              </a:spcBef>
              <a:spcAft>
                <a:spcPts val="0"/>
              </a:spcAft>
              <a:buClr>
                <a:schemeClr val="lt1"/>
              </a:buClr>
              <a:buSzPts val="2800"/>
              <a:buNone/>
            </a:pPr>
            <a:r>
              <a:rPr lang="en-AU" sz="2800">
                <a:solidFill>
                  <a:schemeClr val="lt1"/>
                </a:solidFill>
              </a:rPr>
              <a:t>3 Daniel 19-23 (NIV)</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20"/>
          <p:cNvPicPr preferRelativeResize="0"/>
          <p:nvPr/>
        </p:nvPicPr>
        <p:blipFill rotWithShape="1">
          <a:blip r:embed="rId3">
            <a:alphaModFix/>
          </a:blip>
          <a:srcRect b="0" l="0" r="0" t="0"/>
          <a:stretch/>
        </p:blipFill>
        <p:spPr>
          <a:xfrm>
            <a:off x="0" y="-1066800"/>
            <a:ext cx="9338816" cy="10515600"/>
          </a:xfrm>
          <a:prstGeom prst="rect">
            <a:avLst/>
          </a:prstGeom>
          <a:noFill/>
          <a:ln>
            <a:noFill/>
          </a:ln>
        </p:spPr>
      </p:pic>
      <p:sp>
        <p:nvSpPr>
          <p:cNvPr id="127" name="Google Shape;127;p20"/>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400"/>
              <a:buNone/>
            </a:pPr>
            <a:r>
              <a:rPr b="1" baseline="30000" lang="en-AU" sz="2400"/>
              <a:t>24 </a:t>
            </a:r>
            <a:r>
              <a:rPr lang="en-AU" sz="2400"/>
              <a:t>Then King Nebuchadnezzar leaped to his feet in amazement and asked his advisers, “Weren’t there three men that we tied up and threw into the fire?”</a:t>
            </a:r>
            <a:endParaRPr/>
          </a:p>
          <a:p>
            <a:pPr indent="0" lvl="0" marL="0" rtl="0" algn="just">
              <a:spcBef>
                <a:spcPts val="480"/>
              </a:spcBef>
              <a:spcAft>
                <a:spcPts val="0"/>
              </a:spcAft>
              <a:buClr>
                <a:schemeClr val="lt1"/>
              </a:buClr>
              <a:buSzPts val="2400"/>
              <a:buNone/>
            </a:pPr>
            <a:r>
              <a:rPr lang="en-AU" sz="2400"/>
              <a:t>They replied, “Certainly, Your Majesty.”</a:t>
            </a:r>
            <a:endParaRPr/>
          </a:p>
          <a:p>
            <a:pPr indent="0" lvl="0" marL="0" rtl="0" algn="just">
              <a:spcBef>
                <a:spcPts val="480"/>
              </a:spcBef>
              <a:spcAft>
                <a:spcPts val="0"/>
              </a:spcAft>
              <a:buClr>
                <a:schemeClr val="lt1"/>
              </a:buClr>
              <a:buSzPts val="2400"/>
              <a:buNone/>
            </a:pPr>
            <a:r>
              <a:rPr b="1" baseline="30000" lang="en-AU" sz="2400"/>
              <a:t>25 </a:t>
            </a:r>
            <a:r>
              <a:rPr lang="en-AU" sz="2400"/>
              <a:t>He said, “Look! I see four men walking around in the fire, unbound and unharmed, and the fourth looks like a son of the gods.”</a:t>
            </a:r>
            <a:endParaRPr/>
          </a:p>
          <a:p>
            <a:pPr indent="0" lvl="0" marL="0" rtl="0" algn="just">
              <a:spcBef>
                <a:spcPts val="480"/>
              </a:spcBef>
              <a:spcAft>
                <a:spcPts val="0"/>
              </a:spcAft>
              <a:buClr>
                <a:schemeClr val="lt1"/>
              </a:buClr>
              <a:buSzPts val="2400"/>
              <a:buNone/>
            </a:pPr>
            <a:r>
              <a:rPr b="1" baseline="30000" lang="en-AU" sz="2400"/>
              <a:t>26 </a:t>
            </a:r>
            <a:r>
              <a:rPr lang="en-AU" sz="2400"/>
              <a:t>Nebuchadnezzar then approached the opening of the blazing furnace and shouted, “Shadrach, Meshach and Abednego, servants of the Most High God, come out! Come here!”</a:t>
            </a:r>
            <a:endParaRPr/>
          </a:p>
          <a:p>
            <a:pPr indent="0" lvl="0" marL="0" rtl="0" algn="just">
              <a:spcBef>
                <a:spcPts val="480"/>
              </a:spcBef>
              <a:spcAft>
                <a:spcPts val="0"/>
              </a:spcAft>
              <a:buClr>
                <a:schemeClr val="lt1"/>
              </a:buClr>
              <a:buSzPts val="2400"/>
              <a:buNone/>
            </a:pPr>
            <a:r>
              <a:rPr lang="en-AU" sz="2400"/>
              <a:t>So Shadrach, Meshach and Abednego came out of the fire, </a:t>
            </a:r>
            <a:r>
              <a:rPr b="1" baseline="30000" lang="en-AU" sz="2400"/>
              <a:t>27 </a:t>
            </a:r>
            <a:r>
              <a:rPr lang="en-AU" sz="2400"/>
              <a:t>and the satraps, prefects, governors and royal advisers crowded around them. They saw that the fire had not harmed their bodies, nor was a hair of their heads singed; their robes were not scorched, and there was no smell of fire on them.</a:t>
            </a:r>
            <a:endParaRPr/>
          </a:p>
          <a:p>
            <a:pPr indent="0" lvl="0" marL="0" rtl="0" algn="r">
              <a:spcBef>
                <a:spcPts val="560"/>
              </a:spcBef>
              <a:spcAft>
                <a:spcPts val="0"/>
              </a:spcAft>
              <a:buClr>
                <a:schemeClr val="lt1"/>
              </a:buClr>
              <a:buSzPts val="2800"/>
              <a:buNone/>
            </a:pPr>
            <a:r>
              <a:rPr lang="en-AU" sz="2800">
                <a:solidFill>
                  <a:schemeClr val="lt1"/>
                </a:solidFill>
              </a:rPr>
              <a:t>3 Daniel 24-27 (NIV)</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21"/>
          <p:cNvPicPr preferRelativeResize="0"/>
          <p:nvPr/>
        </p:nvPicPr>
        <p:blipFill rotWithShape="1">
          <a:blip r:embed="rId3">
            <a:alphaModFix/>
          </a:blip>
          <a:srcRect b="0" l="0" r="0" t="0"/>
          <a:stretch/>
        </p:blipFill>
        <p:spPr>
          <a:xfrm>
            <a:off x="0" y="-1066800"/>
            <a:ext cx="9338816" cy="10515600"/>
          </a:xfrm>
          <a:prstGeom prst="rect">
            <a:avLst/>
          </a:prstGeom>
          <a:noFill/>
          <a:ln>
            <a:noFill/>
          </a:ln>
        </p:spPr>
      </p:pic>
      <p:sp>
        <p:nvSpPr>
          <p:cNvPr id="133" name="Google Shape;133;p21"/>
          <p:cNvSpPr txBox="1"/>
          <p:nvPr>
            <p:ph idx="1" type="subTitle"/>
          </p:nvPr>
        </p:nvSpPr>
        <p:spPr>
          <a:xfrm>
            <a:off x="228600" y="457200"/>
            <a:ext cx="8763000" cy="5867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lt1"/>
              </a:buClr>
              <a:buSzPts val="2400"/>
              <a:buNone/>
            </a:pPr>
            <a:r>
              <a:rPr b="1" baseline="30000" lang="en-AU" sz="2400"/>
              <a:t>28 </a:t>
            </a:r>
            <a:r>
              <a:rPr lang="en-AU" sz="2400"/>
              <a:t>Then Nebuchadnezzar said, “Praise be to the God of Shadrach, Meshach and Abednego, who has sent his angel and rescued his servants! They trusted in him and defied the king’s command and were willing to give up their lives rather than serve or worship any god except their own God. </a:t>
            </a:r>
            <a:r>
              <a:rPr b="1" baseline="30000" lang="en-AU" sz="2400"/>
              <a:t>29 </a:t>
            </a:r>
            <a:r>
              <a:rPr lang="en-AU" sz="2400"/>
              <a:t>Therefore I decree that the people of any nation or language who say anything against the God of Shadrach, Meshach and Abednego be cut into pieces and their houses be turned into piles of rubble, for no other god can save in this way.”</a:t>
            </a:r>
            <a:endParaRPr/>
          </a:p>
          <a:p>
            <a:pPr indent="0" lvl="0" marL="0" rtl="0" algn="just">
              <a:spcBef>
                <a:spcPts val="480"/>
              </a:spcBef>
              <a:spcAft>
                <a:spcPts val="0"/>
              </a:spcAft>
              <a:buClr>
                <a:schemeClr val="lt1"/>
              </a:buClr>
              <a:buSzPts val="2400"/>
              <a:buNone/>
            </a:pPr>
            <a:r>
              <a:rPr b="1" baseline="30000" lang="en-AU" sz="2400"/>
              <a:t>30 </a:t>
            </a:r>
            <a:r>
              <a:rPr lang="en-AU" sz="2400"/>
              <a:t>Then the king promoted Shadrach, Meshach and Abednego in the province of Babylon.</a:t>
            </a:r>
            <a:endParaRPr/>
          </a:p>
          <a:p>
            <a:pPr indent="0" lvl="0" marL="0" rtl="0" algn="r">
              <a:spcBef>
                <a:spcPts val="480"/>
              </a:spcBef>
              <a:spcAft>
                <a:spcPts val="0"/>
              </a:spcAft>
              <a:buClr>
                <a:schemeClr val="lt1"/>
              </a:buClr>
              <a:buSzPts val="2400"/>
              <a:buNone/>
            </a:pPr>
            <a:r>
              <a:rPr lang="en-AU" sz="2400">
                <a:solidFill>
                  <a:schemeClr val="lt1"/>
                </a:solidFill>
              </a:rPr>
              <a:t>3 Daniel 28-30 (NIV)</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