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1" Type="http://schemas.openxmlformats.org/officeDocument/2006/relationships/slide" Target="slides/slide36.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2" name="Google Shape;182;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8" name="Google Shape;188;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4" name="Google Shape;194;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0" name="Google Shape;200;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p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9" name="Google Shape;229;p2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9" name="Google Shape;239;p2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2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p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3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4" name="Google Shape;254;p3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7" name="Shape 257"/>
        <p:cNvGrpSpPr/>
        <p:nvPr/>
      </p:nvGrpSpPr>
      <p:grpSpPr>
        <a:xfrm>
          <a:off x="0" y="0"/>
          <a:ext cx="0" cy="0"/>
          <a:chOff x="0" y="0"/>
          <a:chExt cx="0" cy="0"/>
        </a:xfrm>
      </p:grpSpPr>
      <p:sp>
        <p:nvSpPr>
          <p:cNvPr id="258" name="Google Shape;258;p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3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4" name="Google Shape;264;p3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3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p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4" name="Google Shape;274;p3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p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9" name="Google Shape;279;p3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1" name="Shape 11"/>
        <p:cNvGrpSpPr/>
        <p:nvPr/>
      </p:nvGrpSpPr>
      <p:grpSpPr>
        <a:xfrm>
          <a:off x="0" y="0"/>
          <a:ext cx="0" cy="0"/>
          <a:chOff x="0" y="0"/>
          <a:chExt cx="0" cy="0"/>
        </a:xfrm>
      </p:grpSpPr>
      <p:sp>
        <p:nvSpPr>
          <p:cNvPr id="12" name="Google Shape;12;p2"/>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 name="Google Shape;13;p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4" name="Google Shape;14;p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1"/>
          <p:cNvSpPr txBox="1"/>
          <p:nvPr>
            <p:ph idx="1" type="body"/>
          </p:nvPr>
        </p:nvSpPr>
        <p:spPr>
          <a:xfrm rot="5400000">
            <a:off x="3833019" y="-1623218"/>
            <a:ext cx="4525963"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285038" y="1828802"/>
            <a:ext cx="5851525" cy="2743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6" name="Google Shape;76;p12"/>
          <p:cNvSpPr txBox="1"/>
          <p:nvPr>
            <p:ph idx="1" type="body"/>
          </p:nvPr>
        </p:nvSpPr>
        <p:spPr>
          <a:xfrm rot="5400000">
            <a:off x="1697038" y="-812799"/>
            <a:ext cx="5851525"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7" name="Shape 17"/>
        <p:cNvGrpSpPr/>
        <p:nvPr/>
      </p:nvGrpSpPr>
      <p:grpSpPr>
        <a:xfrm>
          <a:off x="0" y="0"/>
          <a:ext cx="0" cy="0"/>
          <a:chOff x="0" y="0"/>
          <a:chExt cx="0" cy="0"/>
        </a:xfrm>
      </p:grpSpPr>
      <p:sp>
        <p:nvSpPr>
          <p:cNvPr id="18" name="Google Shape;18;p3"/>
          <p:cNvSpPr txBox="1"/>
          <p:nvPr>
            <p:ph type="ctrTitle"/>
          </p:nvPr>
        </p:nvSpPr>
        <p:spPr>
          <a:xfrm>
            <a:off x="914400" y="2130426"/>
            <a:ext cx="103632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3"/>
          <p:cNvSpPr txBox="1"/>
          <p:nvPr>
            <p:ph idx="1" type="subTitle"/>
          </p:nvPr>
        </p:nvSpPr>
        <p:spPr>
          <a:xfrm>
            <a:off x="1828800" y="3886200"/>
            <a:ext cx="85344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p:txBody>
      </p:sp>
      <p:sp>
        <p:nvSpPr>
          <p:cNvPr id="20" name="Google Shape;20;p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963084" y="4406901"/>
            <a:ext cx="103632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5" name="Google Shape;25;p4"/>
          <p:cNvSpPr txBox="1"/>
          <p:nvPr>
            <p:ph idx="1" type="body"/>
          </p:nvPr>
        </p:nvSpPr>
        <p:spPr>
          <a:xfrm>
            <a:off x="963084" y="2906713"/>
            <a:ext cx="103632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chemeClr val="dk1"/>
              </a:buClr>
              <a:buSzPts val="2000"/>
              <a:buFont typeface="Arial"/>
              <a:buNone/>
              <a:defRPr sz="2000"/>
            </a:lvl1pPr>
            <a:lvl2pPr indent="-228600" lvl="1" marL="914400" algn="l">
              <a:spcBef>
                <a:spcPts val="360"/>
              </a:spcBef>
              <a:spcAft>
                <a:spcPts val="0"/>
              </a:spcAft>
              <a:buClr>
                <a:schemeClr val="dk1"/>
              </a:buClr>
              <a:buSzPts val="1800"/>
              <a:buFont typeface="Arial"/>
              <a:buNone/>
              <a:defRPr sz="1800"/>
            </a:lvl2pPr>
            <a:lvl3pPr indent="-228600" lvl="2" marL="1371600" algn="l">
              <a:spcBef>
                <a:spcPts val="320"/>
              </a:spcBef>
              <a:spcAft>
                <a:spcPts val="0"/>
              </a:spcAft>
              <a:buClr>
                <a:schemeClr val="dk1"/>
              </a:buClr>
              <a:buSzPts val="1600"/>
              <a:buFont typeface="Arial"/>
              <a:buNone/>
              <a:defRPr sz="1600"/>
            </a:lvl3pPr>
            <a:lvl4pPr indent="-228600" lvl="3" marL="1828800" algn="l">
              <a:spcBef>
                <a:spcPts val="280"/>
              </a:spcBef>
              <a:spcAft>
                <a:spcPts val="0"/>
              </a:spcAft>
              <a:buClr>
                <a:schemeClr val="dk1"/>
              </a:buClr>
              <a:buSzPts val="1400"/>
              <a:buFont typeface="Arial"/>
              <a:buNone/>
              <a:defRPr sz="1400"/>
            </a:lvl4pPr>
            <a:lvl5pPr indent="-228600" lvl="4" marL="2286000" algn="l">
              <a:spcBef>
                <a:spcPts val="280"/>
              </a:spcBef>
              <a:spcAft>
                <a:spcPts val="0"/>
              </a:spcAft>
              <a:buClr>
                <a:schemeClr val="dk1"/>
              </a:buClr>
              <a:buSzPts val="1400"/>
              <a:buFont typeface="Arial"/>
              <a:buNone/>
              <a:defRPr sz="1400"/>
            </a:lvl5pPr>
            <a:lvl6pPr indent="-228600" lvl="5" marL="2743200" algn="l">
              <a:spcBef>
                <a:spcPts val="280"/>
              </a:spcBef>
              <a:spcAft>
                <a:spcPts val="0"/>
              </a:spcAft>
              <a:buClr>
                <a:schemeClr val="dk1"/>
              </a:buClr>
              <a:buSzPts val="1400"/>
              <a:buFont typeface="Arial"/>
              <a:buNone/>
              <a:defRPr sz="1400"/>
            </a:lvl6pPr>
            <a:lvl7pPr indent="-228600" lvl="6" marL="3200400" algn="l">
              <a:spcBef>
                <a:spcPts val="280"/>
              </a:spcBef>
              <a:spcAft>
                <a:spcPts val="0"/>
              </a:spcAft>
              <a:buClr>
                <a:schemeClr val="dk1"/>
              </a:buClr>
              <a:buSzPts val="1400"/>
              <a:buFont typeface="Arial"/>
              <a:buNone/>
              <a:defRPr sz="1400"/>
            </a:lvl7pPr>
            <a:lvl8pPr indent="-228600" lvl="7" marL="3657600" algn="l">
              <a:spcBef>
                <a:spcPts val="280"/>
              </a:spcBef>
              <a:spcAft>
                <a:spcPts val="0"/>
              </a:spcAft>
              <a:buClr>
                <a:schemeClr val="dk1"/>
              </a:buClr>
              <a:buSzPts val="1400"/>
              <a:buFont typeface="Arial"/>
              <a:buNone/>
              <a:defRPr sz="1400"/>
            </a:lvl8pPr>
            <a:lvl9pPr indent="-228600" lvl="8" marL="4114800" algn="l">
              <a:spcBef>
                <a:spcPts val="280"/>
              </a:spcBef>
              <a:spcAft>
                <a:spcPts val="0"/>
              </a:spcAft>
              <a:buClr>
                <a:schemeClr val="dk1"/>
              </a:buClr>
              <a:buSzPts val="1400"/>
              <a:buFont typeface="Arial"/>
              <a:buNone/>
              <a:defRPr sz="1400"/>
            </a:lvl9pPr>
          </a:lstStyle>
          <a:p/>
        </p:txBody>
      </p:sp>
      <p:sp>
        <p:nvSpPr>
          <p:cNvPr id="26" name="Google Shape;26;p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1" name="Google Shape;31;p5"/>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2" name="Google Shape;32;p5"/>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Font typeface="Arial"/>
              <a:buChar char="•"/>
              <a:defRPr sz="2800"/>
            </a:lvl1pPr>
            <a:lvl2pPr indent="-381000" lvl="1" marL="914400" algn="l">
              <a:spcBef>
                <a:spcPts val="480"/>
              </a:spcBef>
              <a:spcAft>
                <a:spcPts val="0"/>
              </a:spcAft>
              <a:buClr>
                <a:schemeClr val="dk1"/>
              </a:buClr>
              <a:buSzPts val="2400"/>
              <a:buFont typeface="Arial"/>
              <a:buChar char="–"/>
              <a:defRPr sz="2400"/>
            </a:lvl2pPr>
            <a:lvl3pPr indent="-355600" lvl="2" marL="1371600" algn="l">
              <a:spcBef>
                <a:spcPts val="400"/>
              </a:spcBef>
              <a:spcAft>
                <a:spcPts val="0"/>
              </a:spcAft>
              <a:buClr>
                <a:schemeClr val="dk1"/>
              </a:buClr>
              <a:buSzPts val="2000"/>
              <a:buFont typeface="Arial"/>
              <a:buChar char="•"/>
              <a:defRPr sz="2000"/>
            </a:lvl3pPr>
            <a:lvl4pPr indent="-342900" lvl="3" marL="1828800" algn="l">
              <a:spcBef>
                <a:spcPts val="360"/>
              </a:spcBef>
              <a:spcAft>
                <a:spcPts val="0"/>
              </a:spcAft>
              <a:buClr>
                <a:schemeClr val="dk1"/>
              </a:buClr>
              <a:buSzPts val="1800"/>
              <a:buFont typeface="Arial"/>
              <a:buChar char="–"/>
              <a:defRPr sz="1800"/>
            </a:lvl4pPr>
            <a:lvl5pPr indent="-342900" lvl="4" marL="2286000" algn="l">
              <a:spcBef>
                <a:spcPts val="360"/>
              </a:spcBef>
              <a:spcAft>
                <a:spcPts val="0"/>
              </a:spcAft>
              <a:buClr>
                <a:schemeClr val="dk1"/>
              </a:buClr>
              <a:buSzPts val="1800"/>
              <a:buFont typeface="Arial"/>
              <a:buChar char="»"/>
              <a:defRPr sz="1800"/>
            </a:lvl5pPr>
            <a:lvl6pPr indent="-342900" lvl="5" marL="2743200" algn="l">
              <a:spcBef>
                <a:spcPts val="360"/>
              </a:spcBef>
              <a:spcAft>
                <a:spcPts val="0"/>
              </a:spcAft>
              <a:buClr>
                <a:schemeClr val="dk1"/>
              </a:buClr>
              <a:buSzPts val="1800"/>
              <a:buFont typeface="Arial"/>
              <a:buChar char="»"/>
              <a:defRPr sz="1800"/>
            </a:lvl6pPr>
            <a:lvl7pPr indent="-342900" lvl="6" marL="3200400" algn="l">
              <a:spcBef>
                <a:spcPts val="360"/>
              </a:spcBef>
              <a:spcAft>
                <a:spcPts val="0"/>
              </a:spcAft>
              <a:buClr>
                <a:schemeClr val="dk1"/>
              </a:buClr>
              <a:buSzPts val="1800"/>
              <a:buFont typeface="Arial"/>
              <a:buChar char="»"/>
              <a:defRPr sz="1800"/>
            </a:lvl7pPr>
            <a:lvl8pPr indent="-342900" lvl="7" marL="3657600" algn="l">
              <a:spcBef>
                <a:spcPts val="360"/>
              </a:spcBef>
              <a:spcAft>
                <a:spcPts val="0"/>
              </a:spcAft>
              <a:buClr>
                <a:schemeClr val="dk1"/>
              </a:buClr>
              <a:buSzPts val="1800"/>
              <a:buFont typeface="Arial"/>
              <a:buChar char="»"/>
              <a:defRPr sz="1800"/>
            </a:lvl8pPr>
            <a:lvl9pPr indent="-342900" lvl="8" marL="4114800" algn="l">
              <a:spcBef>
                <a:spcPts val="360"/>
              </a:spcBef>
              <a:spcAft>
                <a:spcPts val="0"/>
              </a:spcAft>
              <a:buClr>
                <a:schemeClr val="dk1"/>
              </a:buClr>
              <a:buSzPts val="1800"/>
              <a:buFont typeface="Arial"/>
              <a:buChar char="»"/>
              <a:defRPr sz="1800"/>
            </a:lvl9pPr>
          </a:lstStyle>
          <a:p/>
        </p:txBody>
      </p:sp>
      <p:sp>
        <p:nvSpPr>
          <p:cNvPr id="33" name="Google Shape;33;p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8" name="Google Shape;38;p6"/>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39" name="Google Shape;39;p6"/>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0" name="Google Shape;40;p6"/>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spcBef>
                <a:spcPts val="320"/>
              </a:spcBef>
              <a:spcAft>
                <a:spcPts val="0"/>
              </a:spcAft>
              <a:buClr>
                <a:schemeClr val="dk1"/>
              </a:buClr>
              <a:buSzPts val="1600"/>
              <a:buFont typeface="Arial"/>
              <a:buNone/>
              <a:defRPr b="1" sz="1600"/>
            </a:lvl6pPr>
            <a:lvl7pPr indent="-228600" lvl="6" marL="3200400" algn="l">
              <a:spcBef>
                <a:spcPts val="320"/>
              </a:spcBef>
              <a:spcAft>
                <a:spcPts val="0"/>
              </a:spcAft>
              <a:buClr>
                <a:schemeClr val="dk1"/>
              </a:buClr>
              <a:buSzPts val="1600"/>
              <a:buFont typeface="Arial"/>
              <a:buNone/>
              <a:defRPr b="1" sz="1600"/>
            </a:lvl7pPr>
            <a:lvl8pPr indent="-228600" lvl="7" marL="3657600" algn="l">
              <a:spcBef>
                <a:spcPts val="320"/>
              </a:spcBef>
              <a:spcAft>
                <a:spcPts val="0"/>
              </a:spcAft>
              <a:buClr>
                <a:schemeClr val="dk1"/>
              </a:buClr>
              <a:buSzPts val="1600"/>
              <a:buFont typeface="Arial"/>
              <a:buNone/>
              <a:defRPr b="1" sz="1600"/>
            </a:lvl8pPr>
            <a:lvl9pPr indent="-228600" lvl="8" marL="4114800" algn="l">
              <a:spcBef>
                <a:spcPts val="320"/>
              </a:spcBef>
              <a:spcAft>
                <a:spcPts val="0"/>
              </a:spcAft>
              <a:buClr>
                <a:schemeClr val="dk1"/>
              </a:buClr>
              <a:buSzPts val="1600"/>
              <a:buFont typeface="Arial"/>
              <a:buNone/>
              <a:defRPr b="1" sz="1600"/>
            </a:lvl9pPr>
          </a:lstStyle>
          <a:p/>
        </p:txBody>
      </p:sp>
      <p:sp>
        <p:nvSpPr>
          <p:cNvPr id="41" name="Google Shape;41;p6"/>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Font typeface="Arial"/>
              <a:buChar char="•"/>
              <a:defRPr sz="2400"/>
            </a:lvl1pPr>
            <a:lvl2pPr indent="-355600" lvl="1" marL="914400" algn="l">
              <a:spcBef>
                <a:spcPts val="400"/>
              </a:spcBef>
              <a:spcAft>
                <a:spcPts val="0"/>
              </a:spcAft>
              <a:buClr>
                <a:schemeClr val="dk1"/>
              </a:buClr>
              <a:buSzPts val="2000"/>
              <a:buFont typeface="Arial"/>
              <a:buChar char="–"/>
              <a:defRPr sz="2000"/>
            </a:lvl2pPr>
            <a:lvl3pPr indent="-342900" lvl="2" marL="1371600" algn="l">
              <a:spcBef>
                <a:spcPts val="360"/>
              </a:spcBef>
              <a:spcAft>
                <a:spcPts val="0"/>
              </a:spcAft>
              <a:buClr>
                <a:schemeClr val="dk1"/>
              </a:buClr>
              <a:buSzPts val="1800"/>
              <a:buFont typeface="Arial"/>
              <a:buChar char="•"/>
              <a:defRPr sz="1800"/>
            </a:lvl3pPr>
            <a:lvl4pPr indent="-330200" lvl="3" marL="1828800" algn="l">
              <a:spcBef>
                <a:spcPts val="320"/>
              </a:spcBef>
              <a:spcAft>
                <a:spcPts val="0"/>
              </a:spcAft>
              <a:buClr>
                <a:schemeClr val="dk1"/>
              </a:buClr>
              <a:buSzPts val="1600"/>
              <a:buFont typeface="Arial"/>
              <a:buChar char="–"/>
              <a:defRPr sz="1600"/>
            </a:lvl4pPr>
            <a:lvl5pPr indent="-330200" lvl="4" marL="2286000" algn="l">
              <a:spcBef>
                <a:spcPts val="320"/>
              </a:spcBef>
              <a:spcAft>
                <a:spcPts val="0"/>
              </a:spcAft>
              <a:buClr>
                <a:schemeClr val="dk1"/>
              </a:buClr>
              <a:buSzPts val="1600"/>
              <a:buFont typeface="Arial"/>
              <a:buChar char="»"/>
              <a:defRPr sz="1600"/>
            </a:lvl5pPr>
            <a:lvl6pPr indent="-330200" lvl="5" marL="2743200" algn="l">
              <a:spcBef>
                <a:spcPts val="320"/>
              </a:spcBef>
              <a:spcAft>
                <a:spcPts val="0"/>
              </a:spcAft>
              <a:buClr>
                <a:schemeClr val="dk1"/>
              </a:buClr>
              <a:buSzPts val="1600"/>
              <a:buFont typeface="Arial"/>
              <a:buChar char="»"/>
              <a:defRPr sz="1600"/>
            </a:lvl6pPr>
            <a:lvl7pPr indent="-330200" lvl="6" marL="3200400" algn="l">
              <a:spcBef>
                <a:spcPts val="320"/>
              </a:spcBef>
              <a:spcAft>
                <a:spcPts val="0"/>
              </a:spcAft>
              <a:buClr>
                <a:schemeClr val="dk1"/>
              </a:buClr>
              <a:buSzPts val="1600"/>
              <a:buFont typeface="Arial"/>
              <a:buChar char="»"/>
              <a:defRPr sz="1600"/>
            </a:lvl7pPr>
            <a:lvl8pPr indent="-330200" lvl="7" marL="3657600" algn="l">
              <a:spcBef>
                <a:spcPts val="320"/>
              </a:spcBef>
              <a:spcAft>
                <a:spcPts val="0"/>
              </a:spcAft>
              <a:buClr>
                <a:schemeClr val="dk1"/>
              </a:buClr>
              <a:buSzPts val="1600"/>
              <a:buFont typeface="Arial"/>
              <a:buChar char="»"/>
              <a:defRPr sz="1600"/>
            </a:lvl8pPr>
            <a:lvl9pPr indent="-330200" lvl="8" marL="4114800" algn="l">
              <a:spcBef>
                <a:spcPts val="320"/>
              </a:spcBef>
              <a:spcAft>
                <a:spcPts val="0"/>
              </a:spcAft>
              <a:buClr>
                <a:schemeClr val="dk1"/>
              </a:buClr>
              <a:buSzPts val="1600"/>
              <a:buFont typeface="Arial"/>
              <a:buChar char="»"/>
              <a:defRPr sz="1600"/>
            </a:lvl9pPr>
          </a:lstStyle>
          <a:p/>
        </p:txBody>
      </p:sp>
      <p:sp>
        <p:nvSpPr>
          <p:cNvPr id="42" name="Google Shape;42;p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7" name="Google Shape;47;p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609601" y="273050"/>
            <a:ext cx="4011084"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6" name="Google Shape;56;p9"/>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spcBef>
                <a:spcPts val="400"/>
              </a:spcBef>
              <a:spcAft>
                <a:spcPts val="0"/>
              </a:spcAft>
              <a:buClr>
                <a:schemeClr val="dk1"/>
              </a:buClr>
              <a:buSzPts val="2000"/>
              <a:buFont typeface="Arial"/>
              <a:buChar char="»"/>
              <a:defRPr sz="2000"/>
            </a:lvl6pPr>
            <a:lvl7pPr indent="-355600" lvl="6" marL="3200400" algn="l">
              <a:spcBef>
                <a:spcPts val="400"/>
              </a:spcBef>
              <a:spcAft>
                <a:spcPts val="0"/>
              </a:spcAft>
              <a:buClr>
                <a:schemeClr val="dk1"/>
              </a:buClr>
              <a:buSzPts val="2000"/>
              <a:buFont typeface="Arial"/>
              <a:buChar char="»"/>
              <a:defRPr sz="2000"/>
            </a:lvl7pPr>
            <a:lvl8pPr indent="-355600" lvl="7" marL="3657600" algn="l">
              <a:spcBef>
                <a:spcPts val="400"/>
              </a:spcBef>
              <a:spcAft>
                <a:spcPts val="0"/>
              </a:spcAft>
              <a:buClr>
                <a:schemeClr val="dk1"/>
              </a:buClr>
              <a:buSzPts val="2000"/>
              <a:buFont typeface="Arial"/>
              <a:buChar char="»"/>
              <a:defRPr sz="2000"/>
            </a:lvl8pPr>
            <a:lvl9pPr indent="-355600" lvl="8" marL="4114800" algn="l">
              <a:spcBef>
                <a:spcPts val="400"/>
              </a:spcBef>
              <a:spcAft>
                <a:spcPts val="0"/>
              </a:spcAft>
              <a:buClr>
                <a:schemeClr val="dk1"/>
              </a:buClr>
              <a:buSzPts val="2000"/>
              <a:buFont typeface="Arial"/>
              <a:buChar char="»"/>
              <a:defRPr sz="2000"/>
            </a:lvl9pPr>
          </a:lstStyle>
          <a:p/>
        </p:txBody>
      </p:sp>
      <p:sp>
        <p:nvSpPr>
          <p:cNvPr id="57" name="Google Shape;57;p9"/>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58" name="Google Shape;58;p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2389717" y="4800600"/>
            <a:ext cx="73152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3" name="Google Shape;63;p10"/>
          <p:cNvSpPr/>
          <p:nvPr>
            <p:ph idx="2" type="pic"/>
          </p:nvPr>
        </p:nvSpPr>
        <p:spPr>
          <a:xfrm>
            <a:off x="2389717" y="612775"/>
            <a:ext cx="7315200" cy="4114800"/>
          </a:xfrm>
          <a:prstGeom prst="rect">
            <a:avLst/>
          </a:prstGeom>
          <a:noFill/>
          <a:ln>
            <a:noFill/>
          </a:ln>
        </p:spPr>
      </p:sp>
      <p:sp>
        <p:nvSpPr>
          <p:cNvPr id="64" name="Google Shape;64;p10"/>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Font typeface="Arial"/>
              <a:buNone/>
              <a:defRPr sz="1400"/>
            </a:lvl1pPr>
            <a:lvl2pPr indent="-228600" lvl="1" marL="914400" algn="l">
              <a:spcBef>
                <a:spcPts val="240"/>
              </a:spcBef>
              <a:spcAft>
                <a:spcPts val="0"/>
              </a:spcAft>
              <a:buClr>
                <a:schemeClr val="dk1"/>
              </a:buClr>
              <a:buSzPts val="1200"/>
              <a:buFont typeface="Arial"/>
              <a:buNone/>
              <a:defRPr sz="1200"/>
            </a:lvl2pPr>
            <a:lvl3pPr indent="-228600" lvl="2" marL="1371600" algn="l">
              <a:spcBef>
                <a:spcPts val="200"/>
              </a:spcBef>
              <a:spcAft>
                <a:spcPts val="0"/>
              </a:spcAft>
              <a:buClr>
                <a:schemeClr val="dk1"/>
              </a:buClr>
              <a:buSzPts val="1000"/>
              <a:buFont typeface="Arial"/>
              <a:buNone/>
              <a:defRPr sz="1000"/>
            </a:lvl3pPr>
            <a:lvl4pPr indent="-228600" lvl="3" marL="1828800" algn="l">
              <a:spcBef>
                <a:spcPts val="180"/>
              </a:spcBef>
              <a:spcAft>
                <a:spcPts val="0"/>
              </a:spcAft>
              <a:buClr>
                <a:schemeClr val="dk1"/>
              </a:buClr>
              <a:buSzPts val="900"/>
              <a:buFont typeface="Arial"/>
              <a:buNone/>
              <a:defRPr sz="900"/>
            </a:lvl4pPr>
            <a:lvl5pPr indent="-228600" lvl="4" marL="2286000" algn="l">
              <a:spcBef>
                <a:spcPts val="180"/>
              </a:spcBef>
              <a:spcAft>
                <a:spcPts val="0"/>
              </a:spcAft>
              <a:buClr>
                <a:schemeClr val="dk1"/>
              </a:buClr>
              <a:buSzPts val="900"/>
              <a:buFont typeface="Arial"/>
              <a:buNone/>
              <a:defRPr sz="900"/>
            </a:lvl5pPr>
            <a:lvl6pPr indent="-228600" lvl="5" marL="2743200" algn="l">
              <a:spcBef>
                <a:spcPts val="180"/>
              </a:spcBef>
              <a:spcAft>
                <a:spcPts val="0"/>
              </a:spcAft>
              <a:buClr>
                <a:schemeClr val="dk1"/>
              </a:buClr>
              <a:buSzPts val="900"/>
              <a:buFont typeface="Arial"/>
              <a:buNone/>
              <a:defRPr sz="900"/>
            </a:lvl6pPr>
            <a:lvl7pPr indent="-228600" lvl="6" marL="3200400" algn="l">
              <a:spcBef>
                <a:spcPts val="180"/>
              </a:spcBef>
              <a:spcAft>
                <a:spcPts val="0"/>
              </a:spcAft>
              <a:buClr>
                <a:schemeClr val="dk1"/>
              </a:buClr>
              <a:buSzPts val="900"/>
              <a:buFont typeface="Arial"/>
              <a:buNone/>
              <a:defRPr sz="900"/>
            </a:lvl7pPr>
            <a:lvl8pPr indent="-228600" lvl="7" marL="3657600" algn="l">
              <a:spcBef>
                <a:spcPts val="180"/>
              </a:spcBef>
              <a:spcAft>
                <a:spcPts val="0"/>
              </a:spcAft>
              <a:buClr>
                <a:schemeClr val="dk1"/>
              </a:buClr>
              <a:buSzPts val="900"/>
              <a:buFont typeface="Arial"/>
              <a:buNone/>
              <a:defRPr sz="900"/>
            </a:lvl8pPr>
            <a:lvl9pPr indent="-228600" lvl="8" marL="4114800" algn="l">
              <a:spcBef>
                <a:spcPts val="180"/>
              </a:spcBef>
              <a:spcAft>
                <a:spcPts val="0"/>
              </a:spcAft>
              <a:buClr>
                <a:schemeClr val="dk1"/>
              </a:buClr>
              <a:buSzPts val="900"/>
              <a:buFont typeface="Arial"/>
              <a:buNone/>
              <a:defRPr sz="900"/>
            </a:lvl9pPr>
          </a:lstStyle>
          <a:p/>
        </p:txBody>
      </p:sp>
      <p:sp>
        <p:nvSpPr>
          <p:cNvPr id="65" name="Google Shape;65;p1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4400" u="none" cap="none" strike="noStrike">
                <a:solidFill>
                  <a:schemeClr val="dk2"/>
                </a:solidFill>
                <a:latin typeface="Arial"/>
                <a:ea typeface="Arial"/>
                <a:cs typeface="Arial"/>
                <a:sym typeface="Arial"/>
              </a:defRPr>
            </a:lvl9pPr>
          </a:lstStyle>
          <a:p/>
        </p:txBody>
      </p:sp>
      <p:sp>
        <p:nvSpPr>
          <p:cNvPr id="7" name="Google Shape;7;p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8" name="Google Shape;8;p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A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7.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4.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7.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7.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5.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8.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13.jpg"/><Relationship Id="rId4" Type="http://schemas.openxmlformats.org/officeDocument/2006/relationships/image" Target="../media/image9.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 Id="rId3" Type="http://schemas.openxmlformats.org/officeDocument/2006/relationships/image" Target="../media/image1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3" name="Shape 83"/>
        <p:cNvGrpSpPr/>
        <p:nvPr/>
      </p:nvGrpSpPr>
      <p:grpSpPr>
        <a:xfrm>
          <a:off x="0" y="0"/>
          <a:ext cx="0" cy="0"/>
          <a:chOff x="0" y="0"/>
          <a:chExt cx="0" cy="0"/>
        </a:xfrm>
      </p:grpSpPr>
      <p:pic>
        <p:nvPicPr>
          <p:cNvPr descr="A green and white background&#10;&#10;Description automatically generated" id="84" name="Google Shape;84;p13"/>
          <p:cNvPicPr preferRelativeResize="0"/>
          <p:nvPr/>
        </p:nvPicPr>
        <p:blipFill rotWithShape="1">
          <a:blip r:embed="rId3">
            <a:alphaModFix/>
          </a:blip>
          <a:srcRect b="0" l="0" r="0" t="0"/>
          <a:stretch/>
        </p:blipFill>
        <p:spPr>
          <a:xfrm>
            <a:off x="3064743" y="404664"/>
            <a:ext cx="9127257" cy="6453335"/>
          </a:xfrm>
          <a:prstGeom prst="rect">
            <a:avLst/>
          </a:prstGeom>
          <a:noFill/>
          <a:ln>
            <a:noFill/>
          </a:ln>
        </p:spPr>
      </p:pic>
      <p:sp>
        <p:nvSpPr>
          <p:cNvPr id="85" name="Google Shape;85;p13"/>
          <p:cNvSpPr txBox="1"/>
          <p:nvPr>
            <p:ph type="title"/>
          </p:nvPr>
        </p:nvSpPr>
        <p:spPr>
          <a:xfrm>
            <a:off x="4104489" y="2348880"/>
            <a:ext cx="7824159" cy="1143000"/>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None/>
            </a:pPr>
            <a:r>
              <a:rPr b="1" lang="en-AU" sz="6000">
                <a:solidFill>
                  <a:srgbClr val="287A51"/>
                </a:solidFill>
              </a:rPr>
              <a:t>Loving God </a:t>
            </a:r>
            <a:br>
              <a:rPr b="1" lang="en-AU" sz="6000">
                <a:solidFill>
                  <a:srgbClr val="287A51"/>
                </a:solidFill>
              </a:rPr>
            </a:br>
            <a:r>
              <a:rPr b="1" lang="en-AU" sz="6000">
                <a:solidFill>
                  <a:srgbClr val="287A51"/>
                </a:solidFill>
              </a:rPr>
              <a:t>and </a:t>
            </a:r>
            <a:br>
              <a:rPr b="1" lang="en-AU" sz="6000">
                <a:solidFill>
                  <a:srgbClr val="287A51"/>
                </a:solidFill>
              </a:rPr>
            </a:br>
            <a:r>
              <a:rPr b="1" lang="en-AU" sz="6000">
                <a:solidFill>
                  <a:srgbClr val="287A51"/>
                </a:solidFill>
              </a:rPr>
              <a:t>Our Community</a:t>
            </a:r>
            <a:endParaRPr b="1" sz="6000">
              <a:solidFill>
                <a:srgbClr val="287A51"/>
              </a:solidFill>
            </a:endParaRPr>
          </a:p>
        </p:txBody>
      </p:sp>
      <p:pic>
        <p:nvPicPr>
          <p:cNvPr id="86" name="Google Shape;86;p13"/>
          <p:cNvPicPr preferRelativeResize="0"/>
          <p:nvPr>
            <p:ph idx="1" type="body"/>
          </p:nvPr>
        </p:nvPicPr>
        <p:blipFill rotWithShape="1">
          <a:blip r:embed="rId4">
            <a:alphaModFix/>
          </a:blip>
          <a:srcRect b="0" l="0" r="0" t="0"/>
          <a:stretch/>
        </p:blipFill>
        <p:spPr>
          <a:xfrm>
            <a:off x="479376" y="404664"/>
            <a:ext cx="4746896" cy="4248472"/>
          </a:xfrm>
          <a:prstGeom prst="rect">
            <a:avLst/>
          </a:prstGeom>
          <a:solidFill>
            <a:schemeClr val="dk1"/>
          </a:solidFill>
          <a:ln>
            <a:noFill/>
          </a:ln>
        </p:spPr>
      </p:pic>
    </p:spTree>
  </p:cSld>
  <p:clrMapOvr>
    <a:masterClrMapping/>
  </p:clrMapOvr>
  <mc:AlternateContent>
    <mc:Choice Requires="p14">
      <p:transition spd="slow" p14:dur="70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2"/>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have insight and intelligence and wisdom like that of the gods. Your father, King Nebuchadnezzar, appointed him chief of the magicians, enchanters, astrologers and diviners. 12 He did this </a:t>
            </a:r>
            <a:br>
              <a:rPr b="1" i="1" lang="en-AU" sz="4000">
                <a:solidFill>
                  <a:schemeClr val="lt1"/>
                </a:solidFill>
              </a:rPr>
            </a:br>
            <a:r>
              <a:rPr b="1" i="1" lang="en-AU" sz="4000">
                <a:solidFill>
                  <a:schemeClr val="lt1"/>
                </a:solidFill>
              </a:rPr>
              <a:t>because Daniel, whom </a:t>
            </a:r>
            <a:br>
              <a:rPr b="1" i="1" lang="en-AU" sz="4000">
                <a:solidFill>
                  <a:schemeClr val="lt1"/>
                </a:solidFill>
              </a:rPr>
            </a:br>
            <a:r>
              <a:rPr b="1" i="1" lang="en-AU" sz="4000">
                <a:solidFill>
                  <a:schemeClr val="lt1"/>
                </a:solidFill>
              </a:rPr>
              <a:t>the king called </a:t>
            </a:r>
            <a:br>
              <a:rPr b="1" i="1" lang="en-AU" sz="4000">
                <a:solidFill>
                  <a:schemeClr val="lt1"/>
                </a:solidFill>
              </a:rPr>
            </a:br>
            <a:r>
              <a:rPr b="1" i="1" lang="en-AU" sz="4000">
                <a:solidFill>
                  <a:schemeClr val="lt1"/>
                </a:solidFill>
              </a:rPr>
              <a:t>Belteshazzar, was found </a:t>
            </a:r>
            <a:br>
              <a:rPr b="1" i="1" lang="en-AU" sz="4000">
                <a:solidFill>
                  <a:schemeClr val="lt1"/>
                </a:solidFill>
              </a:rPr>
            </a:br>
            <a:r>
              <a:rPr b="1" i="1" lang="en-AU" sz="4000">
                <a:solidFill>
                  <a:schemeClr val="lt1"/>
                </a:solidFill>
              </a:rPr>
              <a:t>to have a keen mind and </a:t>
            </a:r>
            <a:br>
              <a:rPr b="1" i="1" lang="en-AU" sz="4000">
                <a:solidFill>
                  <a:schemeClr val="lt1"/>
                </a:solidFill>
              </a:rPr>
            </a:br>
            <a:endParaRPr b="1" i="1" sz="4000">
              <a:solidFill>
                <a:schemeClr val="lt1"/>
              </a:solidFill>
            </a:endParaRPr>
          </a:p>
        </p:txBody>
      </p:sp>
      <p:pic>
        <p:nvPicPr>
          <p:cNvPr descr="The queen mother heard what was happening and hurried to the banquet hall. ‘There is a man who has divine knowledge. In Nebuchadnezzar’s reign, a Jew called Daniel was found to have understanding, and wisdom. He can interpret dreams, explain riddles, and solve difficult problems. Call for Daniel, and he will tell you what the writing means.’ – Slide 8" id="142" name="Google Shape;142;p22"/>
          <p:cNvPicPr preferRelativeResize="0"/>
          <p:nvPr/>
        </p:nvPicPr>
        <p:blipFill rotWithShape="1">
          <a:blip r:embed="rId3">
            <a:alphaModFix/>
          </a:blip>
          <a:srcRect b="0" l="0" r="0" t="0"/>
          <a:stretch/>
        </p:blipFill>
        <p:spPr>
          <a:xfrm>
            <a:off x="6966785" y="2924944"/>
            <a:ext cx="5105879" cy="3829409"/>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3"/>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knowledge and understanding, and also the ability to interpret dreams, explain riddles and solve difficult problems. Call for Daniel, and he will tell you what the writing means.”</a:t>
            </a:r>
            <a:br>
              <a:rPr b="1" i="1" lang="en-AU" sz="4000">
                <a:solidFill>
                  <a:schemeClr val="lt1"/>
                </a:solidFill>
              </a:rPr>
            </a:br>
            <a:br>
              <a:rPr b="1" i="1" lang="en-AU" sz="4000">
                <a:solidFill>
                  <a:schemeClr val="lt1"/>
                </a:solidFill>
              </a:rPr>
            </a:br>
            <a:endParaRPr b="1" i="1" sz="4000">
              <a:solidFill>
                <a:schemeClr val="lt1"/>
              </a:solidFill>
            </a:endParaRPr>
          </a:p>
        </p:txBody>
      </p:sp>
      <p:pic>
        <p:nvPicPr>
          <p:cNvPr descr="The queen mother heard what was happening and hurried to the banquet hall. ‘There is a man who has divine knowledge. In Nebuchadnezzar’s reign, a Jew called Daniel was found to have understanding, and wisdom. He can interpret dreams, explain riddles, and solve difficult problems. Call for Daniel, and he will tell you what the writing means.’ – Slide 8" id="148" name="Google Shape;148;p23"/>
          <p:cNvPicPr preferRelativeResize="0"/>
          <p:nvPr/>
        </p:nvPicPr>
        <p:blipFill rotWithShape="1">
          <a:blip r:embed="rId3">
            <a:alphaModFix/>
          </a:blip>
          <a:srcRect b="0" l="0" r="0" t="0"/>
          <a:stretch/>
        </p:blipFill>
        <p:spPr>
          <a:xfrm>
            <a:off x="6966785" y="2924944"/>
            <a:ext cx="5105879" cy="3829409"/>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4"/>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13 So Daniel was brought before the king, and the king said to him, “Are you Daniel, one of the exiles my father the king brought from Judah? 14 I have heard that the spirit of the gods is in you and that you have insight, intelligence and outstanding wisdom. 15 The wise men and enchanters were brought before me to read this writing and tell me what it means, but they could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not explain it. 16 Now I have heard that you are able to give interpretations and to solve difficult problems. If you can read this writing and tell me what it means, you will be clothed in purple and have a gold chain placed around your neck, and you will be made the third highest ruler in the kingdom.”</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6"/>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17 Then Daniel answered the king, “You may keep your gifts for yourself and give your rewards to someone else. Nevertheless, I will read the writing for the king and tell him what it means.</a:t>
            </a:r>
            <a:br>
              <a:rPr b="1" i="1" lang="en-AU" sz="4000">
                <a:solidFill>
                  <a:schemeClr val="lt1"/>
                </a:solidFill>
              </a:rPr>
            </a:br>
            <a:br>
              <a:rPr b="1" i="1" lang="en-AU" sz="4000">
                <a:solidFill>
                  <a:schemeClr val="lt1"/>
                </a:solidFill>
              </a:rPr>
            </a:br>
            <a:r>
              <a:rPr b="1" i="1" lang="en-AU" sz="4000">
                <a:solidFill>
                  <a:schemeClr val="lt1"/>
                </a:solidFill>
              </a:rPr>
              <a:t>18 “Your Majesty, the Most High God gave your father Nebuchadnezzar sovereignty and greatness and glory and splendor.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7"/>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19 Because of the high position he gave him, all the nations and peoples of every language dreaded and feared him. Those the king wanted to put to death, he put to death; those he wanted to spare, he spared; those he wanted to promote, he promoted; and those he wanted to humble, he humbled. 20 But when his heart became arrogant and hardened with pride, he was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deposed from his royal throne and stripped of his glory. 21 He was driven away from people and given the mind of an animal; he lived with the wild donkeys and ate grass like the ox; and his body was drenched with the dew of heaven, until he acknowledged that the Most High God is sovereign over all kingdoms on earth and sets over them anyone he wishes.</a:t>
            </a:r>
            <a:br>
              <a:rPr b="1" i="1" lang="en-AU" sz="4000">
                <a:solidFill>
                  <a:schemeClr val="lt1"/>
                </a:solidFill>
              </a:rPr>
            </a:br>
            <a:br>
              <a:rPr b="1" i="1" lang="en-AU" sz="4000">
                <a:solidFill>
                  <a:schemeClr val="lt1"/>
                </a:solidFill>
              </a:rPr>
            </a:br>
            <a:endParaRPr b="1" i="1" sz="4000">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29"/>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22 “But you, Belshazzar, his son, have not humbled yourself, though you knew all this. 23 Instead, you have set yourself up against the Lord of heaven. You had the goblets from his temple </a:t>
            </a:r>
            <a:br>
              <a:rPr b="1" i="1" lang="en-AU" sz="4000">
                <a:solidFill>
                  <a:schemeClr val="lt1"/>
                </a:solidFill>
              </a:rPr>
            </a:br>
            <a:r>
              <a:rPr b="1" i="1" lang="en-AU" sz="4000">
                <a:solidFill>
                  <a:schemeClr val="lt1"/>
                </a:solidFill>
              </a:rPr>
              <a:t>brought to you, and you </a:t>
            </a:r>
            <a:br>
              <a:rPr b="1" i="1" lang="en-AU" sz="4000">
                <a:solidFill>
                  <a:schemeClr val="lt1"/>
                </a:solidFill>
              </a:rPr>
            </a:br>
            <a:r>
              <a:rPr b="1" i="1" lang="en-AU" sz="4000">
                <a:solidFill>
                  <a:schemeClr val="lt1"/>
                </a:solidFill>
              </a:rPr>
              <a:t>and your nobles, your </a:t>
            </a:r>
            <a:br>
              <a:rPr b="1" i="1" lang="en-AU" sz="4000">
                <a:solidFill>
                  <a:schemeClr val="lt1"/>
                </a:solidFill>
              </a:rPr>
            </a:br>
            <a:r>
              <a:rPr b="1" i="1" lang="en-AU" sz="4000">
                <a:solidFill>
                  <a:schemeClr val="lt1"/>
                </a:solidFill>
              </a:rPr>
              <a:t>wives and your </a:t>
            </a:r>
            <a:br>
              <a:rPr b="1" i="1" lang="en-AU" sz="4000">
                <a:solidFill>
                  <a:schemeClr val="lt1"/>
                </a:solidFill>
              </a:rPr>
            </a:br>
            <a:r>
              <a:rPr b="1" i="1" lang="en-AU" sz="4000">
                <a:solidFill>
                  <a:schemeClr val="lt1"/>
                </a:solidFill>
              </a:rPr>
              <a:t>concubines drank wine </a:t>
            </a:r>
            <a:br>
              <a:rPr b="1" i="1" lang="en-AU" sz="4000">
                <a:solidFill>
                  <a:schemeClr val="lt1"/>
                </a:solidFill>
              </a:rPr>
            </a:br>
            <a:r>
              <a:rPr b="1" i="1" lang="en-AU" sz="4000">
                <a:solidFill>
                  <a:schemeClr val="lt1"/>
                </a:solidFill>
              </a:rPr>
              <a:t>from them. </a:t>
            </a:r>
            <a:endParaRPr/>
          </a:p>
        </p:txBody>
      </p:sp>
      <p:pic>
        <p:nvPicPr>
          <p:cNvPr descr="‘So God has sent this hand to write this message, “Mene, Mene, Tekel, Parsin” This is what these words mean: – Slide 11" id="179" name="Google Shape;179;p29"/>
          <p:cNvPicPr preferRelativeResize="0"/>
          <p:nvPr/>
        </p:nvPicPr>
        <p:blipFill rotWithShape="1">
          <a:blip r:embed="rId3">
            <a:alphaModFix/>
          </a:blip>
          <a:srcRect b="0" l="0" r="0" t="0"/>
          <a:stretch/>
        </p:blipFill>
        <p:spPr>
          <a:xfrm>
            <a:off x="7032104" y="2927497"/>
            <a:ext cx="4932040" cy="369903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3" name="Shape 183"/>
        <p:cNvGrpSpPr/>
        <p:nvPr/>
      </p:nvGrpSpPr>
      <p:grpSpPr>
        <a:xfrm>
          <a:off x="0" y="0"/>
          <a:ext cx="0" cy="0"/>
          <a:chOff x="0" y="0"/>
          <a:chExt cx="0" cy="0"/>
        </a:xfrm>
      </p:grpSpPr>
      <p:sp>
        <p:nvSpPr>
          <p:cNvPr id="184" name="Google Shape;184;p30"/>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You praised the gods of silver and gold, of bronze, iron, wood and stone, which cannot see or hear or understand. But you did not honor the God who holds in his hand your life and all your ways. </a:t>
            </a:r>
            <a:br>
              <a:rPr b="1" i="1" lang="en-AU" sz="4000">
                <a:solidFill>
                  <a:schemeClr val="lt1"/>
                </a:solidFill>
              </a:rPr>
            </a:br>
            <a:endParaRPr b="1" i="1" sz="4000">
              <a:solidFill>
                <a:schemeClr val="lt1"/>
              </a:solidFill>
            </a:endParaRPr>
          </a:p>
        </p:txBody>
      </p:sp>
      <p:pic>
        <p:nvPicPr>
          <p:cNvPr descr="‘So God has sent this hand to write this message, “Mene, Mene, Tekel, Parsin” This is what these words mean: – Slide 11" id="185" name="Google Shape;185;p30"/>
          <p:cNvPicPr preferRelativeResize="0"/>
          <p:nvPr/>
        </p:nvPicPr>
        <p:blipFill rotWithShape="1">
          <a:blip r:embed="rId3">
            <a:alphaModFix/>
          </a:blip>
          <a:srcRect b="0" l="0" r="0" t="0"/>
          <a:stretch/>
        </p:blipFill>
        <p:spPr>
          <a:xfrm>
            <a:off x="7032104" y="2927497"/>
            <a:ext cx="4932040" cy="369903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1"/>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24 Therefore, He sent the hand, and this writing was inscribed. </a:t>
            </a:r>
            <a:br>
              <a:rPr b="1" i="1" lang="en-AU" sz="4000">
                <a:solidFill>
                  <a:schemeClr val="lt1"/>
                </a:solidFill>
              </a:rPr>
            </a:br>
            <a:r>
              <a:rPr b="1" i="1" lang="en-AU" sz="4000">
                <a:solidFill>
                  <a:schemeClr val="lt1"/>
                </a:solidFill>
              </a:rPr>
              <a:t>25 “This is the writing that was inscribed: MENE, MENE, TEKEL, PARSIN.</a:t>
            </a:r>
            <a:br>
              <a:rPr b="1" i="1" lang="en-AU" sz="4000">
                <a:solidFill>
                  <a:schemeClr val="lt1"/>
                </a:solidFill>
              </a:rPr>
            </a:br>
            <a:r>
              <a:rPr b="1" i="1" lang="en-AU" sz="4000">
                <a:solidFill>
                  <a:schemeClr val="lt1"/>
                </a:solidFill>
              </a:rPr>
              <a:t>26 This is the </a:t>
            </a:r>
            <a:br>
              <a:rPr b="1" i="1" lang="en-AU" sz="4000">
                <a:solidFill>
                  <a:schemeClr val="lt1"/>
                </a:solidFill>
              </a:rPr>
            </a:br>
            <a:r>
              <a:rPr b="1" i="1" lang="en-AU" sz="4000">
                <a:solidFill>
                  <a:schemeClr val="lt1"/>
                </a:solidFill>
              </a:rPr>
              <a:t>interpretation of the </a:t>
            </a:r>
            <a:br>
              <a:rPr b="1" i="1" lang="en-AU" sz="4000">
                <a:solidFill>
                  <a:schemeClr val="lt1"/>
                </a:solidFill>
              </a:rPr>
            </a:br>
            <a:r>
              <a:rPr b="1" i="1" lang="en-AU" sz="4000">
                <a:solidFill>
                  <a:schemeClr val="lt1"/>
                </a:solidFill>
              </a:rPr>
              <a:t>message:</a:t>
            </a:r>
            <a:br>
              <a:rPr b="1" i="1" lang="en-AU" sz="4000">
                <a:solidFill>
                  <a:schemeClr val="lt1"/>
                </a:solidFill>
              </a:rPr>
            </a:br>
            <a:endParaRPr b="1" i="1" sz="4000">
              <a:solidFill>
                <a:schemeClr val="lt1"/>
              </a:solidFill>
            </a:endParaRPr>
          </a:p>
        </p:txBody>
      </p:sp>
      <p:pic>
        <p:nvPicPr>
          <p:cNvPr descr="‘Mene means “numbered”. God has numbered the days of your reign and has brought it to an end.‘Tekel means “weighed”. You have been weighed on the balances and have not measured up.‘Parsi” means “divided”. Your kingdom has been divided and given to the Medes and Persians.’ – Slide 12" id="191" name="Google Shape;191;p31"/>
          <p:cNvPicPr preferRelativeResize="0"/>
          <p:nvPr/>
        </p:nvPicPr>
        <p:blipFill rotWithShape="1">
          <a:blip r:embed="rId3">
            <a:alphaModFix/>
          </a:blip>
          <a:srcRect b="0" l="0" r="0" t="0"/>
          <a:stretch/>
        </p:blipFill>
        <p:spPr>
          <a:xfrm>
            <a:off x="7392144" y="3168352"/>
            <a:ext cx="4572000" cy="342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609600" y="274638"/>
            <a:ext cx="109728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t/>
            </a:r>
            <a:endParaRPr/>
          </a:p>
        </p:txBody>
      </p:sp>
      <p:sp>
        <p:nvSpPr>
          <p:cNvPr id="92" name="Google Shape;92;p14"/>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139700" lvl="0" marL="342900" rtl="0" algn="l">
              <a:spcBef>
                <a:spcPts val="0"/>
              </a:spcBef>
              <a:spcAft>
                <a:spcPts val="0"/>
              </a:spcAft>
              <a:buClr>
                <a:schemeClr val="dk1"/>
              </a:buClr>
              <a:buSzPts val="3200"/>
              <a:buFont typeface="Arial"/>
              <a:buNone/>
            </a:pPr>
            <a:r>
              <a:t/>
            </a:r>
            <a:endParaRPr/>
          </a:p>
        </p:txBody>
      </p:sp>
      <p:pic>
        <p:nvPicPr>
          <p:cNvPr descr="Living in Babylon" id="93" name="Google Shape;93;p14"/>
          <p:cNvPicPr preferRelativeResize="0"/>
          <p:nvPr/>
        </p:nvPicPr>
        <p:blipFill rotWithShape="1">
          <a:blip r:embed="rId3">
            <a:alphaModFix/>
          </a:blip>
          <a:srcRect b="0" l="0" r="0" t="0"/>
          <a:stretch/>
        </p:blipFill>
        <p:spPr>
          <a:xfrm>
            <a:off x="-1" y="0"/>
            <a:ext cx="12192001" cy="6858000"/>
          </a:xfrm>
          <a:prstGeom prst="rect">
            <a:avLst/>
          </a:prstGeom>
          <a:noFill/>
          <a:ln>
            <a:noFill/>
          </a:ln>
        </p:spPr>
      </p:pic>
      <p:sp>
        <p:nvSpPr>
          <p:cNvPr id="94" name="Google Shape;94;p14"/>
          <p:cNvSpPr txBox="1"/>
          <p:nvPr/>
        </p:nvSpPr>
        <p:spPr>
          <a:xfrm>
            <a:off x="1415480" y="5157192"/>
            <a:ext cx="9649072" cy="70788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0" i="0" lang="en-AU" sz="4000" u="none" cap="none" strike="noStrike">
                <a:solidFill>
                  <a:schemeClr val="lt1"/>
                </a:solidFill>
                <a:latin typeface="Avenir"/>
                <a:ea typeface="Avenir"/>
                <a:cs typeface="Avenir"/>
                <a:sym typeface="Avenir"/>
              </a:rPr>
              <a:t>Thriving in Babylon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2"/>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MENE means that God has numbered the days of your kingdom and brought it to an end.</a:t>
            </a:r>
            <a:br>
              <a:rPr b="1" i="1" lang="en-AU" sz="4000">
                <a:solidFill>
                  <a:schemeClr val="lt1"/>
                </a:solidFill>
              </a:rPr>
            </a:br>
            <a:r>
              <a:rPr b="1" i="1" lang="en-AU" sz="4000">
                <a:solidFill>
                  <a:schemeClr val="lt1"/>
                </a:solidFill>
              </a:rPr>
              <a:t>27 TEKEL means that you have been weighed in the balance </a:t>
            </a:r>
            <a:br>
              <a:rPr b="1" i="1" lang="en-AU" sz="4000">
                <a:solidFill>
                  <a:schemeClr val="lt1"/>
                </a:solidFill>
              </a:rPr>
            </a:br>
            <a:r>
              <a:rPr b="1" i="1" lang="en-AU" sz="4000">
                <a:solidFill>
                  <a:schemeClr val="lt1"/>
                </a:solidFill>
              </a:rPr>
              <a:t>and found wanting.</a:t>
            </a:r>
            <a:br>
              <a:rPr b="1" i="1" lang="en-AU" sz="4000">
                <a:solidFill>
                  <a:schemeClr val="lt1"/>
                </a:solidFill>
              </a:rPr>
            </a:br>
            <a:r>
              <a:rPr b="1" i="1" lang="en-AU" sz="4000">
                <a:solidFill>
                  <a:schemeClr val="lt1"/>
                </a:solidFill>
              </a:rPr>
              <a:t>28 PERES means that your </a:t>
            </a:r>
            <a:br>
              <a:rPr b="1" i="1" lang="en-AU" sz="4000">
                <a:solidFill>
                  <a:schemeClr val="lt1"/>
                </a:solidFill>
              </a:rPr>
            </a:br>
            <a:r>
              <a:rPr b="1" i="1" lang="en-AU" sz="4000">
                <a:solidFill>
                  <a:schemeClr val="lt1"/>
                </a:solidFill>
              </a:rPr>
              <a:t>kingdom has been divided </a:t>
            </a:r>
            <a:br>
              <a:rPr b="1" i="1" lang="en-AU" sz="4000">
                <a:solidFill>
                  <a:schemeClr val="lt1"/>
                </a:solidFill>
              </a:rPr>
            </a:br>
            <a:r>
              <a:rPr b="1" i="1" lang="en-AU" sz="4000">
                <a:solidFill>
                  <a:schemeClr val="lt1"/>
                </a:solidFill>
              </a:rPr>
              <a:t>and given to the Medes </a:t>
            </a:r>
            <a:br>
              <a:rPr b="1" i="1" lang="en-AU" sz="4000">
                <a:solidFill>
                  <a:schemeClr val="lt1"/>
                </a:solidFill>
              </a:rPr>
            </a:br>
            <a:r>
              <a:rPr b="1" i="1" lang="en-AU" sz="4000">
                <a:solidFill>
                  <a:schemeClr val="lt1"/>
                </a:solidFill>
              </a:rPr>
              <a:t>and Persians.”</a:t>
            </a:r>
            <a:br>
              <a:rPr b="1" i="1" lang="en-AU" sz="4000">
                <a:solidFill>
                  <a:schemeClr val="lt1"/>
                </a:solidFill>
              </a:rPr>
            </a:br>
            <a:endParaRPr b="1" i="1" sz="4000">
              <a:solidFill>
                <a:schemeClr val="lt1"/>
              </a:solidFill>
            </a:endParaRPr>
          </a:p>
        </p:txBody>
      </p:sp>
      <p:pic>
        <p:nvPicPr>
          <p:cNvPr descr="‘Mene means “numbered”. God has numbered the days of your reign and has brought it to an end.‘Tekel means “weighed”. You have been weighed on the balances and have not measured up.‘Parsi” means “divided”. Your kingdom has been divided and given to the Medes and Persians.’ – Slide 12" id="197" name="Google Shape;197;p32"/>
          <p:cNvPicPr preferRelativeResize="0"/>
          <p:nvPr/>
        </p:nvPicPr>
        <p:blipFill rotWithShape="1">
          <a:blip r:embed="rId3">
            <a:alphaModFix/>
          </a:blip>
          <a:srcRect b="0" l="0" r="0" t="0"/>
          <a:stretch/>
        </p:blipFill>
        <p:spPr>
          <a:xfrm>
            <a:off x="7392144" y="3168352"/>
            <a:ext cx="4572000" cy="34290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33"/>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29 Then Belshazzar gave an order, and they clothed Daniel in purple, placed a gold chain around his neck, and issued a proclamation concerning him that he should be the third ruler in the kingdom. 30 </a:t>
            </a:r>
            <a:br>
              <a:rPr b="1" i="1" lang="en-AU" sz="4000">
                <a:solidFill>
                  <a:schemeClr val="lt1"/>
                </a:solidFill>
              </a:rPr>
            </a:br>
            <a:br>
              <a:rPr b="1" i="1" lang="en-AU" sz="4000">
                <a:solidFill>
                  <a:schemeClr val="lt1"/>
                </a:solidFill>
              </a:rPr>
            </a:br>
            <a:r>
              <a:rPr b="1" i="1" lang="en-AU" sz="4000">
                <a:solidFill>
                  <a:schemeClr val="lt1"/>
                </a:solidFill>
              </a:rPr>
              <a:t>That very night Belshazzar the king of the Chaldeans was killed, 31 and Darius the Mede received the kingdom at the age of 62.</a:t>
            </a:r>
            <a:br>
              <a:rPr b="1" i="1" lang="en-AU" sz="4000">
                <a:solidFill>
                  <a:schemeClr val="lt1"/>
                </a:solidFill>
              </a:rPr>
            </a:br>
            <a:br>
              <a:rPr b="1" i="1" lang="en-AU" sz="4000">
                <a:solidFill>
                  <a:schemeClr val="lt1"/>
                </a:solidFill>
              </a:rPr>
            </a:br>
            <a:endParaRPr b="1" i="1" sz="4000">
              <a:solidFill>
                <a:schemeClr val="lt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34"/>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He Trusted in the Things of this World</a:t>
            </a:r>
            <a:br>
              <a:rPr b="1" lang="en-AU" sz="4000">
                <a:solidFill>
                  <a:srgbClr val="FFFF00"/>
                </a:solidFill>
              </a:rPr>
            </a:br>
            <a:r>
              <a:rPr b="1" lang="en-AU" sz="4000">
                <a:solidFill>
                  <a:schemeClr val="lt1"/>
                </a:solidFill>
              </a:rPr>
              <a:t>King Belshazzar was feeling safe and comfortable, partying while enemy had his city surrounded. </a:t>
            </a:r>
            <a:br>
              <a:rPr b="1" lang="en-AU" sz="4000">
                <a:solidFill>
                  <a:schemeClr val="lt1"/>
                </a:solidFill>
              </a:rPr>
            </a:br>
            <a:br>
              <a:rPr b="1" lang="en-AU" sz="4000">
                <a:solidFill>
                  <a:schemeClr val="lt1"/>
                </a:solidFill>
              </a:rPr>
            </a:br>
            <a:r>
              <a:rPr b="1" i="1" lang="en-AU" sz="4000">
                <a:solidFill>
                  <a:schemeClr val="lt1"/>
                </a:solidFill>
              </a:rPr>
              <a:t>1 King Belshazzar held a great feast for 1,000 of his nobles and drank wine in their presence.</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5"/>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He Trusted in the Things of this World</a:t>
            </a:r>
            <a:br>
              <a:rPr b="1" lang="en-AU" sz="4000">
                <a:solidFill>
                  <a:srgbClr val="FFFF00"/>
                </a:solidFill>
              </a:rPr>
            </a:br>
            <a:r>
              <a:rPr b="1" lang="en-AU" sz="4000">
                <a:solidFill>
                  <a:schemeClr val="lt1"/>
                </a:solidFill>
              </a:rPr>
              <a:t>The walls were said to have not been breached in 100 years.</a:t>
            </a:r>
            <a:br>
              <a:rPr b="1" lang="en-AU" sz="4000">
                <a:solidFill>
                  <a:schemeClr val="lt1"/>
                </a:solidFill>
              </a:rPr>
            </a:br>
            <a:r>
              <a:rPr b="1" lang="en-AU" sz="4000">
                <a:solidFill>
                  <a:schemeClr val="lt1"/>
                </a:solidFill>
              </a:rPr>
              <a:t>- the outer walls were 27km long.</a:t>
            </a:r>
            <a:br>
              <a:rPr b="1" lang="en-AU" sz="4000">
                <a:solidFill>
                  <a:schemeClr val="lt1"/>
                </a:solidFill>
              </a:rPr>
            </a:br>
            <a:r>
              <a:rPr b="1" lang="en-AU" sz="4000">
                <a:solidFill>
                  <a:schemeClr val="lt1"/>
                </a:solidFill>
              </a:rPr>
              <a:t>- the walls were 7m thick &amp; 28m high.</a:t>
            </a:r>
            <a:br>
              <a:rPr b="1" lang="en-AU" sz="4000">
                <a:solidFill>
                  <a:schemeClr val="lt1"/>
                </a:solidFill>
              </a:rPr>
            </a:br>
            <a:r>
              <a:rPr b="1" lang="en-AU" sz="4000">
                <a:solidFill>
                  <a:schemeClr val="lt1"/>
                </a:solidFill>
              </a:rPr>
              <a:t>- the outer walls had guard towers another 30m high.</a:t>
            </a:r>
            <a:br>
              <a:rPr b="1" lang="en-AU" sz="4000">
                <a:solidFill>
                  <a:schemeClr val="lt1"/>
                </a:solidFill>
              </a:rPr>
            </a:br>
            <a:r>
              <a:rPr b="1" lang="en-AU" sz="4000">
                <a:solidFill>
                  <a:schemeClr val="lt1"/>
                </a:solidFill>
              </a:rPr>
              <a:t>- the gates were made of bronze.</a:t>
            </a:r>
            <a:br>
              <a:rPr b="1" lang="en-AU" sz="4000">
                <a:solidFill>
                  <a:schemeClr val="lt1"/>
                </a:solidFill>
              </a:rPr>
            </a:br>
            <a:r>
              <a:rPr b="1" lang="en-AU" sz="4000">
                <a:solidFill>
                  <a:schemeClr val="lt1"/>
                </a:solidFill>
              </a:rPr>
              <a:t>-  it had a system of inner and outer walls and moats that made the city very secure.</a:t>
            </a:r>
            <a:endParaRPr b="1" i="1" sz="4000">
              <a:solidFill>
                <a:schemeClr val="lt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6"/>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He Trusted in his gods.</a:t>
            </a:r>
            <a:br>
              <a:rPr b="1" lang="en-AU" sz="4000">
                <a:solidFill>
                  <a:srgbClr val="FFFF00"/>
                </a:solidFill>
              </a:rPr>
            </a:br>
            <a:r>
              <a:rPr b="1" lang="en-AU" sz="4000">
                <a:solidFill>
                  <a:schemeClr val="lt1"/>
                </a:solidFill>
              </a:rPr>
              <a:t>King Belshazzar drank out of the cups of a defeated God. </a:t>
            </a:r>
            <a:br>
              <a:rPr b="1" lang="en-AU" sz="4000">
                <a:solidFill>
                  <a:schemeClr val="lt1"/>
                </a:solidFill>
              </a:rPr>
            </a:br>
            <a:br>
              <a:rPr b="1" lang="en-AU" sz="4000">
                <a:solidFill>
                  <a:schemeClr val="lt1"/>
                </a:solidFill>
              </a:rPr>
            </a:br>
            <a:r>
              <a:rPr b="1" i="1" lang="en-AU" sz="4000">
                <a:solidFill>
                  <a:schemeClr val="lt1"/>
                </a:solidFill>
              </a:rPr>
              <a:t>4 They drank the wine and praised their gods made of gold and silver, bronze, iron, wood, and stone.</a:t>
            </a:r>
            <a:br>
              <a:rPr b="1" i="1" lang="en-AU" sz="4000">
                <a:solidFill>
                  <a:schemeClr val="lt1"/>
                </a:solidFill>
              </a:rPr>
            </a:br>
            <a:br>
              <a:rPr b="1" i="1" lang="en-AU" sz="4000">
                <a:solidFill>
                  <a:schemeClr val="lt1"/>
                </a:solidFill>
              </a:rPr>
            </a:br>
            <a:r>
              <a:rPr b="1" lang="en-AU" sz="4000">
                <a:solidFill>
                  <a:schemeClr val="lt1"/>
                </a:solidFill>
              </a:rPr>
              <a:t>An act of misplaced faith and arrogance.</a:t>
            </a:r>
            <a:br>
              <a:rPr b="1" i="1" lang="en-AU" sz="4000">
                <a:solidFill>
                  <a:schemeClr val="lt1"/>
                </a:solidFill>
              </a:rPr>
            </a:br>
            <a:endParaRPr b="1" i="1" sz="4000">
              <a:solidFill>
                <a:schemeClr val="lt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21" name="Shape 221"/>
        <p:cNvGrpSpPr/>
        <p:nvPr/>
      </p:nvGrpSpPr>
      <p:grpSpPr>
        <a:xfrm>
          <a:off x="0" y="0"/>
          <a:ext cx="0" cy="0"/>
          <a:chOff x="0" y="0"/>
          <a:chExt cx="0" cy="0"/>
        </a:xfrm>
      </p:grpSpPr>
      <p:sp>
        <p:nvSpPr>
          <p:cNvPr id="222" name="Google Shape;222;p37"/>
          <p:cNvSpPr/>
          <p:nvPr/>
        </p:nvSpPr>
        <p:spPr>
          <a:xfrm>
            <a:off x="0" y="0"/>
            <a:ext cx="12192000" cy="685800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23" name="Google Shape;223;p37"/>
          <p:cNvSpPr txBox="1"/>
          <p:nvPr>
            <p:ph type="title"/>
          </p:nvPr>
        </p:nvSpPr>
        <p:spPr>
          <a:xfrm>
            <a:off x="838199" y="1174819"/>
            <a:ext cx="4826795" cy="2858363"/>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None/>
            </a:pPr>
            <a:r>
              <a:rPr b="1" lang="en-AU" sz="6700">
                <a:solidFill>
                  <a:schemeClr val="lt1"/>
                </a:solidFill>
              </a:rPr>
              <a:t>He had forgotten about what his grandfather had learned!</a:t>
            </a:r>
            <a:endParaRPr b="1" i="1" sz="6700">
              <a:solidFill>
                <a:schemeClr val="lt1"/>
              </a:solidFill>
            </a:endParaRPr>
          </a:p>
        </p:txBody>
      </p:sp>
      <p:pic>
        <p:nvPicPr>
          <p:cNvPr descr="Suddenly, they saw the fingers of a human hand writing on the plaster wall of the king’s palace, near the lampstand. The king’s face turned pale with fright. His knees knocked together in fear and his legs gave way beneath him. – Slide 5" id="224" name="Google Shape;224;p37"/>
          <p:cNvPicPr preferRelativeResize="0"/>
          <p:nvPr/>
        </p:nvPicPr>
        <p:blipFill rotWithShape="1">
          <a:blip r:embed="rId3">
            <a:alphaModFix/>
          </a:blip>
          <a:srcRect b="0" l="0" r="16184" t="0"/>
          <a:stretch/>
        </p:blipFill>
        <p:spPr>
          <a:xfrm>
            <a:off x="6096000" y="841375"/>
            <a:ext cx="5260975" cy="4707593"/>
          </a:xfrm>
          <a:custGeom>
            <a:rect b="b" l="l" r="r" t="t"/>
            <a:pathLst>
              <a:path extrusionOk="0" h="4707593" w="5260975">
                <a:moveTo>
                  <a:pt x="0" y="0"/>
                </a:moveTo>
                <a:lnTo>
                  <a:pt x="5260975" y="0"/>
                </a:lnTo>
                <a:lnTo>
                  <a:pt x="5260975" y="3296937"/>
                </a:lnTo>
                <a:lnTo>
                  <a:pt x="5260975" y="3518571"/>
                </a:lnTo>
                <a:lnTo>
                  <a:pt x="5226503" y="3534000"/>
                </a:lnTo>
                <a:cubicBezTo>
                  <a:pt x="5219783" y="3536785"/>
                  <a:pt x="5212389" y="3538321"/>
                  <a:pt x="5206341" y="3542065"/>
                </a:cubicBezTo>
                <a:cubicBezTo>
                  <a:pt x="5178495" y="3559156"/>
                  <a:pt x="5151515" y="3577591"/>
                  <a:pt x="5123287" y="3594010"/>
                </a:cubicBezTo>
                <a:cubicBezTo>
                  <a:pt x="5094195" y="3611004"/>
                  <a:pt x="5068175" y="3631071"/>
                  <a:pt x="5048107" y="3658244"/>
                </a:cubicBezTo>
                <a:cubicBezTo>
                  <a:pt x="5029480" y="3683496"/>
                  <a:pt x="5011429" y="3709131"/>
                  <a:pt x="4992899" y="3734479"/>
                </a:cubicBezTo>
                <a:cubicBezTo>
                  <a:pt x="4988194" y="3740912"/>
                  <a:pt x="4983873" y="3748498"/>
                  <a:pt x="4977440" y="3752627"/>
                </a:cubicBezTo>
                <a:cubicBezTo>
                  <a:pt x="4964094" y="3761268"/>
                  <a:pt x="4949499" y="3768277"/>
                  <a:pt x="4935193" y="3775382"/>
                </a:cubicBezTo>
                <a:cubicBezTo>
                  <a:pt x="4922903" y="3781431"/>
                  <a:pt x="4909845" y="3785943"/>
                  <a:pt x="4897844" y="3792472"/>
                </a:cubicBezTo>
                <a:cubicBezTo>
                  <a:pt x="4888243" y="3797658"/>
                  <a:pt x="4879697" y="3804859"/>
                  <a:pt x="4870767" y="3811388"/>
                </a:cubicBezTo>
                <a:cubicBezTo>
                  <a:pt x="4862990" y="3817052"/>
                  <a:pt x="4854445" y="3821949"/>
                  <a:pt x="4847916" y="3828767"/>
                </a:cubicBezTo>
                <a:cubicBezTo>
                  <a:pt x="4831977" y="3845281"/>
                  <a:pt x="4815942" y="3861508"/>
                  <a:pt x="4796163" y="3873702"/>
                </a:cubicBezTo>
                <a:cubicBezTo>
                  <a:pt x="4776672" y="3885799"/>
                  <a:pt x="4758237" y="3899338"/>
                  <a:pt x="4738843" y="3911628"/>
                </a:cubicBezTo>
                <a:cubicBezTo>
                  <a:pt x="4719831" y="3923630"/>
                  <a:pt x="4702645" y="3936783"/>
                  <a:pt x="4692755" y="3958099"/>
                </a:cubicBezTo>
                <a:cubicBezTo>
                  <a:pt x="4688339" y="3967508"/>
                  <a:pt x="4682097" y="3977782"/>
                  <a:pt x="4673744" y="3983255"/>
                </a:cubicBezTo>
                <a:cubicBezTo>
                  <a:pt x="4661838" y="3991032"/>
                  <a:pt x="4646764" y="3993817"/>
                  <a:pt x="4633801" y="4000442"/>
                </a:cubicBezTo>
                <a:cubicBezTo>
                  <a:pt x="4618535" y="4008219"/>
                  <a:pt x="4600869" y="4014940"/>
                  <a:pt x="4590499" y="4027326"/>
                </a:cubicBezTo>
                <a:cubicBezTo>
                  <a:pt x="4581281" y="4038368"/>
                  <a:pt x="4571968" y="4047009"/>
                  <a:pt x="4559773" y="4054018"/>
                </a:cubicBezTo>
                <a:cubicBezTo>
                  <a:pt x="4551229" y="4058915"/>
                  <a:pt x="4544892" y="4067844"/>
                  <a:pt x="4536059" y="4071877"/>
                </a:cubicBezTo>
                <a:cubicBezTo>
                  <a:pt x="4524441" y="4077254"/>
                  <a:pt x="4512727" y="4081479"/>
                  <a:pt x="4502549" y="4089832"/>
                </a:cubicBezTo>
                <a:cubicBezTo>
                  <a:pt x="4491987" y="4098473"/>
                  <a:pt x="4479986" y="4105290"/>
                  <a:pt x="4468944" y="4113356"/>
                </a:cubicBezTo>
                <a:cubicBezTo>
                  <a:pt x="4463087" y="4117676"/>
                  <a:pt x="4458286" y="4123341"/>
                  <a:pt x="4452622" y="4127854"/>
                </a:cubicBezTo>
                <a:cubicBezTo>
                  <a:pt x="4442252" y="4136111"/>
                  <a:pt x="4431690" y="4144176"/>
                  <a:pt x="4421032" y="4151953"/>
                </a:cubicBezTo>
                <a:cubicBezTo>
                  <a:pt x="4410375" y="4159731"/>
                  <a:pt x="4400197" y="4168756"/>
                  <a:pt x="4388483" y="4174421"/>
                </a:cubicBezTo>
                <a:cubicBezTo>
                  <a:pt x="4368513" y="4184023"/>
                  <a:pt x="4346717" y="4189784"/>
                  <a:pt x="4327321" y="4200153"/>
                </a:cubicBezTo>
                <a:cubicBezTo>
                  <a:pt x="4307639" y="4210714"/>
                  <a:pt x="4289107" y="4223965"/>
                  <a:pt x="4271633" y="4237983"/>
                </a:cubicBezTo>
                <a:cubicBezTo>
                  <a:pt x="4257807" y="4249025"/>
                  <a:pt x="4244845" y="4259971"/>
                  <a:pt x="4227465" y="4265635"/>
                </a:cubicBezTo>
                <a:cubicBezTo>
                  <a:pt x="4217768" y="4268804"/>
                  <a:pt x="4207591" y="4275717"/>
                  <a:pt x="4201733" y="4283783"/>
                </a:cubicBezTo>
                <a:cubicBezTo>
                  <a:pt x="4189059" y="4301353"/>
                  <a:pt x="4172833" y="4313739"/>
                  <a:pt x="4154494" y="4324301"/>
                </a:cubicBezTo>
                <a:cubicBezTo>
                  <a:pt x="4130010" y="4338511"/>
                  <a:pt x="4105814" y="4353009"/>
                  <a:pt x="4081234" y="4366931"/>
                </a:cubicBezTo>
                <a:cubicBezTo>
                  <a:pt x="4066737" y="4375189"/>
                  <a:pt x="4052335" y="4383926"/>
                  <a:pt x="4036971" y="4389975"/>
                </a:cubicBezTo>
                <a:cubicBezTo>
                  <a:pt x="4005575" y="4402457"/>
                  <a:pt x="3973410" y="4413114"/>
                  <a:pt x="3941725" y="4424733"/>
                </a:cubicBezTo>
                <a:cubicBezTo>
                  <a:pt x="3931355" y="4428477"/>
                  <a:pt x="3921561" y="4433854"/>
                  <a:pt x="3910999" y="4437119"/>
                </a:cubicBezTo>
                <a:cubicBezTo>
                  <a:pt x="3899573" y="4440671"/>
                  <a:pt x="3887285" y="4441727"/>
                  <a:pt x="3875859" y="4445280"/>
                </a:cubicBezTo>
                <a:cubicBezTo>
                  <a:pt x="3856847" y="4451136"/>
                  <a:pt x="3838412" y="4458626"/>
                  <a:pt x="3819401" y="4464579"/>
                </a:cubicBezTo>
                <a:cubicBezTo>
                  <a:pt x="3782723" y="4476005"/>
                  <a:pt x="3745949" y="4486951"/>
                  <a:pt x="3709176" y="4497800"/>
                </a:cubicBezTo>
                <a:cubicBezTo>
                  <a:pt x="3701303" y="4500105"/>
                  <a:pt x="3692757" y="4500393"/>
                  <a:pt x="3684981" y="4502889"/>
                </a:cubicBezTo>
                <a:cubicBezTo>
                  <a:pt x="3664337" y="4509610"/>
                  <a:pt x="3643789" y="4516907"/>
                  <a:pt x="3623338" y="4524300"/>
                </a:cubicBezTo>
                <a:cubicBezTo>
                  <a:pt x="3610953" y="4528813"/>
                  <a:pt x="3598854" y="4534382"/>
                  <a:pt x="3586373" y="4538702"/>
                </a:cubicBezTo>
                <a:cubicBezTo>
                  <a:pt x="3576387" y="4542159"/>
                  <a:pt x="3566113" y="4544847"/>
                  <a:pt x="3555743" y="4546960"/>
                </a:cubicBezTo>
                <a:cubicBezTo>
                  <a:pt x="3546814" y="4548785"/>
                  <a:pt x="3537501" y="4548592"/>
                  <a:pt x="3528667" y="4550801"/>
                </a:cubicBezTo>
                <a:cubicBezTo>
                  <a:pt x="3504759" y="4556753"/>
                  <a:pt x="3481140" y="4563475"/>
                  <a:pt x="3457424" y="4569811"/>
                </a:cubicBezTo>
                <a:cubicBezTo>
                  <a:pt x="3447919" y="4572308"/>
                  <a:pt x="3438221" y="4574133"/>
                  <a:pt x="3429003" y="4577301"/>
                </a:cubicBezTo>
                <a:cubicBezTo>
                  <a:pt x="3404327" y="4585654"/>
                  <a:pt x="3380036" y="4595159"/>
                  <a:pt x="3355264" y="4603033"/>
                </a:cubicBezTo>
                <a:cubicBezTo>
                  <a:pt x="3334717" y="4609562"/>
                  <a:pt x="3313593" y="4614266"/>
                  <a:pt x="3292757" y="4620027"/>
                </a:cubicBezTo>
                <a:cubicBezTo>
                  <a:pt x="3283924" y="4622524"/>
                  <a:pt x="3275475" y="4626077"/>
                  <a:pt x="3266643" y="4628188"/>
                </a:cubicBezTo>
                <a:cubicBezTo>
                  <a:pt x="3246863" y="4632990"/>
                  <a:pt x="3226796" y="4637022"/>
                  <a:pt x="3206921" y="4641823"/>
                </a:cubicBezTo>
                <a:cubicBezTo>
                  <a:pt x="3195590" y="4644607"/>
                  <a:pt x="3184645" y="4649600"/>
                  <a:pt x="3173123" y="4651425"/>
                </a:cubicBezTo>
                <a:cubicBezTo>
                  <a:pt x="3145759" y="4655745"/>
                  <a:pt x="3118203" y="4658817"/>
                  <a:pt x="3090646" y="4662274"/>
                </a:cubicBezTo>
                <a:cubicBezTo>
                  <a:pt x="3062227" y="4665826"/>
                  <a:pt x="3033902" y="4669571"/>
                  <a:pt x="3005480" y="4672739"/>
                </a:cubicBezTo>
                <a:cubicBezTo>
                  <a:pt x="2989926" y="4674372"/>
                  <a:pt x="2974275" y="4674660"/>
                  <a:pt x="2958721" y="4676196"/>
                </a:cubicBezTo>
                <a:cubicBezTo>
                  <a:pt x="2945087" y="4677541"/>
                  <a:pt x="2931549" y="4680037"/>
                  <a:pt x="2917915" y="4681670"/>
                </a:cubicBezTo>
                <a:cubicBezTo>
                  <a:pt x="2906105" y="4683013"/>
                  <a:pt x="2894199" y="4683781"/>
                  <a:pt x="2882389" y="4685126"/>
                </a:cubicBezTo>
                <a:cubicBezTo>
                  <a:pt x="2863475" y="4687334"/>
                  <a:pt x="2844655" y="4689831"/>
                  <a:pt x="2825837" y="4692135"/>
                </a:cubicBezTo>
                <a:cubicBezTo>
                  <a:pt x="2817964" y="4692999"/>
                  <a:pt x="2809706" y="4695399"/>
                  <a:pt x="2802313" y="4693960"/>
                </a:cubicBezTo>
                <a:cubicBezTo>
                  <a:pt x="2783686" y="4690310"/>
                  <a:pt x="2765347" y="4691367"/>
                  <a:pt x="2746816" y="4693863"/>
                </a:cubicBezTo>
                <a:cubicBezTo>
                  <a:pt x="2740479" y="4694728"/>
                  <a:pt x="2733662" y="4694535"/>
                  <a:pt x="2727517" y="4692903"/>
                </a:cubicBezTo>
                <a:cubicBezTo>
                  <a:pt x="2714939" y="4689638"/>
                  <a:pt x="2702745" y="4685029"/>
                  <a:pt x="2690359" y="4680997"/>
                </a:cubicBezTo>
                <a:cubicBezTo>
                  <a:pt x="2689014" y="4680517"/>
                  <a:pt x="2687382" y="4680421"/>
                  <a:pt x="2685943" y="4680133"/>
                </a:cubicBezTo>
                <a:cubicBezTo>
                  <a:pt x="2677781" y="4678500"/>
                  <a:pt x="2669717" y="4676868"/>
                  <a:pt x="2661554" y="4675428"/>
                </a:cubicBezTo>
                <a:cubicBezTo>
                  <a:pt x="2657138" y="4674660"/>
                  <a:pt x="2652625" y="4674564"/>
                  <a:pt x="2648208" y="4673892"/>
                </a:cubicBezTo>
                <a:cubicBezTo>
                  <a:pt x="2631118" y="4671203"/>
                  <a:pt x="2612299" y="4675716"/>
                  <a:pt x="2597512" y="4664099"/>
                </a:cubicBezTo>
                <a:cubicBezTo>
                  <a:pt x="2587911" y="4656609"/>
                  <a:pt x="2578597" y="4658338"/>
                  <a:pt x="2568324" y="4659490"/>
                </a:cubicBezTo>
                <a:cubicBezTo>
                  <a:pt x="2560547" y="4660354"/>
                  <a:pt x="2552577" y="4660065"/>
                  <a:pt x="2544704" y="4660162"/>
                </a:cubicBezTo>
                <a:cubicBezTo>
                  <a:pt x="2530878" y="4660449"/>
                  <a:pt x="2517052" y="4660546"/>
                  <a:pt x="2503225" y="4661026"/>
                </a:cubicBezTo>
                <a:cubicBezTo>
                  <a:pt x="2498808" y="4661218"/>
                  <a:pt x="2494297" y="4663619"/>
                  <a:pt x="2489975" y="4663235"/>
                </a:cubicBezTo>
                <a:cubicBezTo>
                  <a:pt x="2470004" y="4661410"/>
                  <a:pt x="2450033" y="4658529"/>
                  <a:pt x="2430061" y="4656897"/>
                </a:cubicBezTo>
                <a:cubicBezTo>
                  <a:pt x="2418732" y="4655938"/>
                  <a:pt x="2407114" y="4657761"/>
                  <a:pt x="2395880" y="4656417"/>
                </a:cubicBezTo>
                <a:cubicBezTo>
                  <a:pt x="2382919" y="4654881"/>
                  <a:pt x="2370245" y="4650945"/>
                  <a:pt x="2357378" y="4648544"/>
                </a:cubicBezTo>
                <a:cubicBezTo>
                  <a:pt x="2353826" y="4647872"/>
                  <a:pt x="2349889" y="4648736"/>
                  <a:pt x="2346145" y="4648928"/>
                </a:cubicBezTo>
                <a:cubicBezTo>
                  <a:pt x="2341920" y="4649120"/>
                  <a:pt x="2337791" y="4649504"/>
                  <a:pt x="2333567" y="4649600"/>
                </a:cubicBezTo>
                <a:cubicBezTo>
                  <a:pt x="2320700" y="4649793"/>
                  <a:pt x="2307835" y="4649504"/>
                  <a:pt x="2294968" y="4650177"/>
                </a:cubicBezTo>
                <a:cubicBezTo>
                  <a:pt x="2287095" y="4650561"/>
                  <a:pt x="2278839" y="4654497"/>
                  <a:pt x="2271540" y="4653057"/>
                </a:cubicBezTo>
                <a:cubicBezTo>
                  <a:pt x="2256659" y="4650272"/>
                  <a:pt x="2241776" y="4656513"/>
                  <a:pt x="2226895" y="4651329"/>
                </a:cubicBezTo>
                <a:cubicBezTo>
                  <a:pt x="2222285" y="4649793"/>
                  <a:pt x="2215948" y="4653633"/>
                  <a:pt x="2210379" y="4653825"/>
                </a:cubicBezTo>
                <a:cubicBezTo>
                  <a:pt x="2196457" y="4654305"/>
                  <a:pt x="2182535" y="4654209"/>
                  <a:pt x="2168613" y="4654113"/>
                </a:cubicBezTo>
                <a:cubicBezTo>
                  <a:pt x="2156131" y="4654017"/>
                  <a:pt x="2143168" y="4655361"/>
                  <a:pt x="2131167" y="4652673"/>
                </a:cubicBezTo>
                <a:cubicBezTo>
                  <a:pt x="2118588" y="4649793"/>
                  <a:pt x="2107259" y="4650177"/>
                  <a:pt x="2095065" y="4653441"/>
                </a:cubicBezTo>
                <a:cubicBezTo>
                  <a:pt x="2086711" y="4655649"/>
                  <a:pt x="2077878" y="4655938"/>
                  <a:pt x="2069237" y="4656609"/>
                </a:cubicBezTo>
                <a:cubicBezTo>
                  <a:pt x="2059924" y="4657377"/>
                  <a:pt x="2049650" y="4655361"/>
                  <a:pt x="2041201" y="4658529"/>
                </a:cubicBezTo>
                <a:cubicBezTo>
                  <a:pt x="2016044" y="4667939"/>
                  <a:pt x="1990216" y="4669955"/>
                  <a:pt x="1963909" y="4669955"/>
                </a:cubicBezTo>
                <a:cubicBezTo>
                  <a:pt x="1959107" y="4669955"/>
                  <a:pt x="1954210" y="4668612"/>
                  <a:pt x="1949603" y="4667171"/>
                </a:cubicBezTo>
                <a:cubicBezTo>
                  <a:pt x="1922717" y="4658529"/>
                  <a:pt x="1895737" y="4659297"/>
                  <a:pt x="1868373" y="4664578"/>
                </a:cubicBezTo>
                <a:cubicBezTo>
                  <a:pt x="1862708" y="4665731"/>
                  <a:pt x="1856372" y="4665923"/>
                  <a:pt x="1850707" y="4664771"/>
                </a:cubicBezTo>
                <a:cubicBezTo>
                  <a:pt x="1834768" y="4661410"/>
                  <a:pt x="1819309" y="4655841"/>
                  <a:pt x="1803275" y="4653441"/>
                </a:cubicBezTo>
                <a:cubicBezTo>
                  <a:pt x="1776775" y="4649504"/>
                  <a:pt x="1753828" y="4662754"/>
                  <a:pt x="1730112" y="4671396"/>
                </a:cubicBezTo>
                <a:cubicBezTo>
                  <a:pt x="1707548" y="4679557"/>
                  <a:pt x="1688345" y="4697992"/>
                  <a:pt x="1661652" y="4693863"/>
                </a:cubicBezTo>
                <a:cubicBezTo>
                  <a:pt x="1658965" y="4693479"/>
                  <a:pt x="1655988" y="4696071"/>
                  <a:pt x="1653011" y="4696744"/>
                </a:cubicBezTo>
                <a:cubicBezTo>
                  <a:pt x="1644850" y="4698568"/>
                  <a:pt x="1636689" y="4700776"/>
                  <a:pt x="1628431" y="4701641"/>
                </a:cubicBezTo>
                <a:cubicBezTo>
                  <a:pt x="1618350" y="4702793"/>
                  <a:pt x="1608076" y="4702409"/>
                  <a:pt x="1597995" y="4703369"/>
                </a:cubicBezTo>
                <a:cubicBezTo>
                  <a:pt x="1585032" y="4704521"/>
                  <a:pt x="1572263" y="4707593"/>
                  <a:pt x="1559396" y="4707593"/>
                </a:cubicBezTo>
                <a:cubicBezTo>
                  <a:pt x="1549026" y="4707593"/>
                  <a:pt x="1538753" y="4704041"/>
                  <a:pt x="1528480" y="4702312"/>
                </a:cubicBezTo>
                <a:cubicBezTo>
                  <a:pt x="1513981" y="4699912"/>
                  <a:pt x="1498042" y="4700584"/>
                  <a:pt x="1485272" y="4694439"/>
                </a:cubicBezTo>
                <a:cubicBezTo>
                  <a:pt x="1471639" y="4687910"/>
                  <a:pt x="1458676" y="4684934"/>
                  <a:pt x="1444562" y="4686950"/>
                </a:cubicBezTo>
                <a:cubicBezTo>
                  <a:pt x="1439857" y="4687622"/>
                  <a:pt x="1433808" y="4691655"/>
                  <a:pt x="1431696" y="4695783"/>
                </a:cubicBezTo>
                <a:cubicBezTo>
                  <a:pt x="1426991" y="4705001"/>
                  <a:pt x="1420559" y="4706634"/>
                  <a:pt x="1411821" y="4703464"/>
                </a:cubicBezTo>
                <a:cubicBezTo>
                  <a:pt x="1404236" y="4700776"/>
                  <a:pt x="1394922" y="4699432"/>
                  <a:pt x="1389738" y="4694247"/>
                </a:cubicBezTo>
                <a:cubicBezTo>
                  <a:pt x="1375047" y="4679557"/>
                  <a:pt x="1356324" y="4679077"/>
                  <a:pt x="1338081" y="4675141"/>
                </a:cubicBezTo>
                <a:cubicBezTo>
                  <a:pt x="1326945" y="4672739"/>
                  <a:pt x="1316574" y="4672644"/>
                  <a:pt x="1305436" y="4674276"/>
                </a:cubicBezTo>
                <a:cubicBezTo>
                  <a:pt x="1281241" y="4677925"/>
                  <a:pt x="1257717" y="4672739"/>
                  <a:pt x="1234481" y="4666115"/>
                </a:cubicBezTo>
                <a:cubicBezTo>
                  <a:pt x="1219118" y="4661698"/>
                  <a:pt x="1203372" y="4659010"/>
                  <a:pt x="1188106" y="4654497"/>
                </a:cubicBezTo>
                <a:cubicBezTo>
                  <a:pt x="1176680" y="4651041"/>
                  <a:pt x="1165255" y="4646912"/>
                  <a:pt x="1154790" y="4641343"/>
                </a:cubicBezTo>
                <a:cubicBezTo>
                  <a:pt x="1139618" y="4633181"/>
                  <a:pt x="1126369" y="4620891"/>
                  <a:pt x="1107069" y="4624156"/>
                </a:cubicBezTo>
                <a:cubicBezTo>
                  <a:pt x="1090074" y="4627036"/>
                  <a:pt x="1074713" y="4620988"/>
                  <a:pt x="1059158" y="4615227"/>
                </a:cubicBezTo>
                <a:cubicBezTo>
                  <a:pt x="1047732" y="4611002"/>
                  <a:pt x="1036308" y="4606681"/>
                  <a:pt x="1024496" y="4603993"/>
                </a:cubicBezTo>
                <a:cubicBezTo>
                  <a:pt x="1010478" y="4600824"/>
                  <a:pt x="994635" y="4602169"/>
                  <a:pt x="982153" y="4596311"/>
                </a:cubicBezTo>
                <a:cubicBezTo>
                  <a:pt x="969095" y="4590166"/>
                  <a:pt x="958246" y="4594295"/>
                  <a:pt x="946628" y="4596024"/>
                </a:cubicBezTo>
                <a:cubicBezTo>
                  <a:pt x="928097" y="4598712"/>
                  <a:pt x="909661" y="4603705"/>
                  <a:pt x="890939" y="4597368"/>
                </a:cubicBezTo>
                <a:cubicBezTo>
                  <a:pt x="868184" y="4589687"/>
                  <a:pt x="845620" y="4581430"/>
                  <a:pt x="822769" y="4574133"/>
                </a:cubicBezTo>
                <a:cubicBezTo>
                  <a:pt x="813934" y="4571347"/>
                  <a:pt x="804431" y="4570195"/>
                  <a:pt x="795212" y="4568947"/>
                </a:cubicBezTo>
                <a:cubicBezTo>
                  <a:pt x="786476" y="4567891"/>
                  <a:pt x="776010" y="4570579"/>
                  <a:pt x="769288" y="4566547"/>
                </a:cubicBezTo>
                <a:cubicBezTo>
                  <a:pt x="752005" y="4556178"/>
                  <a:pt x="734243" y="4551089"/>
                  <a:pt x="714271" y="4551089"/>
                </a:cubicBezTo>
                <a:cubicBezTo>
                  <a:pt x="706781" y="4551089"/>
                  <a:pt x="699484" y="4546768"/>
                  <a:pt x="691900" y="4545999"/>
                </a:cubicBezTo>
                <a:cubicBezTo>
                  <a:pt x="681529" y="4545040"/>
                  <a:pt x="669623" y="4542447"/>
                  <a:pt x="660598" y="4546096"/>
                </a:cubicBezTo>
                <a:cubicBezTo>
                  <a:pt x="639379" y="4554737"/>
                  <a:pt x="622193" y="4547536"/>
                  <a:pt x="603662" y="4538991"/>
                </a:cubicBezTo>
                <a:cubicBezTo>
                  <a:pt x="585418" y="4530541"/>
                  <a:pt x="566215" y="4523821"/>
                  <a:pt x="546821" y="4518251"/>
                </a:cubicBezTo>
                <a:cubicBezTo>
                  <a:pt x="539524" y="4516235"/>
                  <a:pt x="530787" y="4519596"/>
                  <a:pt x="522721" y="4520267"/>
                </a:cubicBezTo>
                <a:cubicBezTo>
                  <a:pt x="519840" y="4520460"/>
                  <a:pt x="516671" y="4520748"/>
                  <a:pt x="514080" y="4519788"/>
                </a:cubicBezTo>
                <a:cubicBezTo>
                  <a:pt x="489020" y="4510570"/>
                  <a:pt x="463575" y="4503561"/>
                  <a:pt x="436404" y="4508361"/>
                </a:cubicBezTo>
                <a:cubicBezTo>
                  <a:pt x="433908" y="4508842"/>
                  <a:pt x="431123" y="4507786"/>
                  <a:pt x="428626" y="4507114"/>
                </a:cubicBezTo>
                <a:cubicBezTo>
                  <a:pt x="416432" y="4503657"/>
                  <a:pt x="404526" y="4498184"/>
                  <a:pt x="392141" y="4496936"/>
                </a:cubicBezTo>
                <a:cubicBezTo>
                  <a:pt x="361608" y="4493864"/>
                  <a:pt x="330884" y="4492615"/>
                  <a:pt x="300157" y="4490599"/>
                </a:cubicBezTo>
                <a:cubicBezTo>
                  <a:pt x="298237" y="4490503"/>
                  <a:pt x="296221" y="4490503"/>
                  <a:pt x="294493" y="4489831"/>
                </a:cubicBezTo>
                <a:cubicBezTo>
                  <a:pt x="283163" y="4485702"/>
                  <a:pt x="273274" y="4487047"/>
                  <a:pt x="263671" y="4494919"/>
                </a:cubicBezTo>
                <a:cubicBezTo>
                  <a:pt x="259447" y="4498376"/>
                  <a:pt x="253686" y="4500200"/>
                  <a:pt x="248406" y="4502121"/>
                </a:cubicBezTo>
                <a:cubicBezTo>
                  <a:pt x="240628" y="4505002"/>
                  <a:pt x="232659" y="4507786"/>
                  <a:pt x="224594" y="4509610"/>
                </a:cubicBezTo>
                <a:cubicBezTo>
                  <a:pt x="216624" y="4511338"/>
                  <a:pt x="208079" y="4513738"/>
                  <a:pt x="200398" y="4512395"/>
                </a:cubicBezTo>
                <a:cubicBezTo>
                  <a:pt x="186572" y="4509994"/>
                  <a:pt x="173417" y="4504618"/>
                  <a:pt x="159783" y="4501064"/>
                </a:cubicBezTo>
                <a:cubicBezTo>
                  <a:pt x="155079" y="4499816"/>
                  <a:pt x="149893" y="4500009"/>
                  <a:pt x="144997" y="4499912"/>
                </a:cubicBezTo>
                <a:cubicBezTo>
                  <a:pt x="133763" y="4499625"/>
                  <a:pt x="122241" y="4502409"/>
                  <a:pt x="112064" y="4494440"/>
                </a:cubicBezTo>
                <a:cubicBezTo>
                  <a:pt x="102655" y="4486951"/>
                  <a:pt x="93148" y="4489158"/>
                  <a:pt x="83259" y="4494824"/>
                </a:cubicBezTo>
                <a:cubicBezTo>
                  <a:pt x="76154" y="4498857"/>
                  <a:pt x="68090" y="4502025"/>
                  <a:pt x="60120" y="4503561"/>
                </a:cubicBezTo>
                <a:cubicBezTo>
                  <a:pt x="49174" y="4505673"/>
                  <a:pt x="38324" y="4506538"/>
                  <a:pt x="26514" y="4505289"/>
                </a:cubicBezTo>
                <a:cubicBezTo>
                  <a:pt x="18161" y="4504425"/>
                  <a:pt x="11343" y="4504041"/>
                  <a:pt x="4814" y="4498952"/>
                </a:cubicBezTo>
                <a:cubicBezTo>
                  <a:pt x="3759" y="4498184"/>
                  <a:pt x="1839" y="4497992"/>
                  <a:pt x="398" y="4498089"/>
                </a:cubicBezTo>
                <a:lnTo>
                  <a:pt x="0" y="4498087"/>
                </a:lnTo>
                <a:close/>
              </a:path>
            </a:pathLst>
          </a:custGeom>
          <a:noFill/>
          <a:ln>
            <a:noFill/>
          </a:ln>
          <a:effectLst>
            <a:outerShdw blurRad="381000" rotWithShape="0" algn="t" dir="5400000" dist="152400">
              <a:srgbClr val="000000">
                <a:alpha val="9803"/>
              </a:srgbClr>
            </a:outerShdw>
          </a:effectLst>
        </p:spPr>
      </p:pic>
      <p:sp>
        <p:nvSpPr>
          <p:cNvPr id="225" name="Google Shape;225;p37"/>
          <p:cNvSpPr/>
          <p:nvPr/>
        </p:nvSpPr>
        <p:spPr>
          <a:xfrm>
            <a:off x="6096000" y="4138312"/>
            <a:ext cx="5260975" cy="1410656"/>
          </a:xfrm>
          <a:custGeom>
            <a:rect b="b" l="l" r="r" t="t"/>
            <a:pathLst>
              <a:path extrusionOk="0" h="1410656" w="5260975">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solidFill>
            <a:srgbClr val="FFFFFF"/>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26" name="Google Shape;226;p37"/>
          <p:cNvSpPr/>
          <p:nvPr/>
        </p:nvSpPr>
        <p:spPr>
          <a:xfrm>
            <a:off x="6096000" y="4138312"/>
            <a:ext cx="5260975" cy="1410656"/>
          </a:xfrm>
          <a:custGeom>
            <a:rect b="b" l="l" r="r" t="t"/>
            <a:pathLst>
              <a:path extrusionOk="0" h="1410656" w="5260975">
                <a:moveTo>
                  <a:pt x="5260975" y="0"/>
                </a:moveTo>
                <a:lnTo>
                  <a:pt x="5260975" y="221634"/>
                </a:lnTo>
                <a:lnTo>
                  <a:pt x="5226503" y="237063"/>
                </a:lnTo>
                <a:cubicBezTo>
                  <a:pt x="5219783" y="239848"/>
                  <a:pt x="5212389" y="241384"/>
                  <a:pt x="5206341" y="245128"/>
                </a:cubicBezTo>
                <a:cubicBezTo>
                  <a:pt x="5178495" y="262219"/>
                  <a:pt x="5151515" y="280654"/>
                  <a:pt x="5123287" y="297073"/>
                </a:cubicBezTo>
                <a:cubicBezTo>
                  <a:pt x="5094195" y="314067"/>
                  <a:pt x="5068175" y="334134"/>
                  <a:pt x="5048107" y="361307"/>
                </a:cubicBezTo>
                <a:cubicBezTo>
                  <a:pt x="5029480" y="386559"/>
                  <a:pt x="5011429" y="412194"/>
                  <a:pt x="4992899" y="437542"/>
                </a:cubicBezTo>
                <a:cubicBezTo>
                  <a:pt x="4988194" y="443975"/>
                  <a:pt x="4983873" y="451561"/>
                  <a:pt x="4977440" y="455690"/>
                </a:cubicBezTo>
                <a:cubicBezTo>
                  <a:pt x="4964094" y="464331"/>
                  <a:pt x="4949499" y="471340"/>
                  <a:pt x="4935193" y="478445"/>
                </a:cubicBezTo>
                <a:cubicBezTo>
                  <a:pt x="4922903" y="484494"/>
                  <a:pt x="4909845" y="489006"/>
                  <a:pt x="4897844" y="495535"/>
                </a:cubicBezTo>
                <a:cubicBezTo>
                  <a:pt x="4888243" y="500721"/>
                  <a:pt x="4879697" y="507922"/>
                  <a:pt x="4870767" y="514451"/>
                </a:cubicBezTo>
                <a:cubicBezTo>
                  <a:pt x="4862990" y="520115"/>
                  <a:pt x="4854445" y="525012"/>
                  <a:pt x="4847916" y="531830"/>
                </a:cubicBezTo>
                <a:cubicBezTo>
                  <a:pt x="4831977" y="548344"/>
                  <a:pt x="4815942" y="564571"/>
                  <a:pt x="4796163" y="576765"/>
                </a:cubicBezTo>
                <a:cubicBezTo>
                  <a:pt x="4776672" y="588862"/>
                  <a:pt x="4758237" y="602401"/>
                  <a:pt x="4738843" y="614691"/>
                </a:cubicBezTo>
                <a:cubicBezTo>
                  <a:pt x="4719831" y="626693"/>
                  <a:pt x="4702645" y="639846"/>
                  <a:pt x="4692755" y="661162"/>
                </a:cubicBezTo>
                <a:cubicBezTo>
                  <a:pt x="4688339" y="670571"/>
                  <a:pt x="4682097" y="680845"/>
                  <a:pt x="4673744" y="686318"/>
                </a:cubicBezTo>
                <a:cubicBezTo>
                  <a:pt x="4661838" y="694095"/>
                  <a:pt x="4646764" y="696880"/>
                  <a:pt x="4633801" y="703505"/>
                </a:cubicBezTo>
                <a:cubicBezTo>
                  <a:pt x="4618535" y="711282"/>
                  <a:pt x="4600869" y="718003"/>
                  <a:pt x="4590499" y="730389"/>
                </a:cubicBezTo>
                <a:cubicBezTo>
                  <a:pt x="4581281" y="741431"/>
                  <a:pt x="4571968" y="750072"/>
                  <a:pt x="4559773" y="757081"/>
                </a:cubicBezTo>
                <a:cubicBezTo>
                  <a:pt x="4551229" y="761978"/>
                  <a:pt x="4544892" y="770907"/>
                  <a:pt x="4536059" y="774940"/>
                </a:cubicBezTo>
                <a:cubicBezTo>
                  <a:pt x="4524441" y="780317"/>
                  <a:pt x="4512727" y="784542"/>
                  <a:pt x="4502549" y="792895"/>
                </a:cubicBezTo>
                <a:cubicBezTo>
                  <a:pt x="4491987" y="801536"/>
                  <a:pt x="4479986" y="808353"/>
                  <a:pt x="4468944" y="816419"/>
                </a:cubicBezTo>
                <a:cubicBezTo>
                  <a:pt x="4463087" y="820739"/>
                  <a:pt x="4458286" y="826404"/>
                  <a:pt x="4452622" y="830917"/>
                </a:cubicBezTo>
                <a:cubicBezTo>
                  <a:pt x="4442252" y="839174"/>
                  <a:pt x="4431690" y="847239"/>
                  <a:pt x="4421032" y="855016"/>
                </a:cubicBezTo>
                <a:cubicBezTo>
                  <a:pt x="4410375" y="862794"/>
                  <a:pt x="4400197" y="871819"/>
                  <a:pt x="4388483" y="877484"/>
                </a:cubicBezTo>
                <a:cubicBezTo>
                  <a:pt x="4368513" y="887086"/>
                  <a:pt x="4346717" y="892847"/>
                  <a:pt x="4327321" y="903216"/>
                </a:cubicBezTo>
                <a:cubicBezTo>
                  <a:pt x="4307639" y="913777"/>
                  <a:pt x="4289107" y="927028"/>
                  <a:pt x="4271633" y="941046"/>
                </a:cubicBezTo>
                <a:cubicBezTo>
                  <a:pt x="4257807" y="952088"/>
                  <a:pt x="4244845" y="963034"/>
                  <a:pt x="4227465" y="968698"/>
                </a:cubicBezTo>
                <a:cubicBezTo>
                  <a:pt x="4217768" y="971867"/>
                  <a:pt x="4207591" y="978780"/>
                  <a:pt x="4201733" y="986846"/>
                </a:cubicBezTo>
                <a:cubicBezTo>
                  <a:pt x="4189059" y="1004416"/>
                  <a:pt x="4172833" y="1016802"/>
                  <a:pt x="4154494" y="1027364"/>
                </a:cubicBezTo>
                <a:cubicBezTo>
                  <a:pt x="4130010" y="1041574"/>
                  <a:pt x="4105814" y="1056072"/>
                  <a:pt x="4081234" y="1069994"/>
                </a:cubicBezTo>
                <a:cubicBezTo>
                  <a:pt x="4066737" y="1078252"/>
                  <a:pt x="4052335" y="1086989"/>
                  <a:pt x="4036971" y="1093038"/>
                </a:cubicBezTo>
                <a:cubicBezTo>
                  <a:pt x="4005575" y="1105520"/>
                  <a:pt x="3973410" y="1116177"/>
                  <a:pt x="3941725" y="1127796"/>
                </a:cubicBezTo>
                <a:cubicBezTo>
                  <a:pt x="3931355" y="1131540"/>
                  <a:pt x="3921561" y="1136917"/>
                  <a:pt x="3910999" y="1140182"/>
                </a:cubicBezTo>
                <a:cubicBezTo>
                  <a:pt x="3899573" y="1143734"/>
                  <a:pt x="3887285" y="1144790"/>
                  <a:pt x="3875859" y="1148343"/>
                </a:cubicBezTo>
                <a:cubicBezTo>
                  <a:pt x="3856847" y="1154199"/>
                  <a:pt x="3838412" y="1161689"/>
                  <a:pt x="3819401" y="1167642"/>
                </a:cubicBezTo>
                <a:cubicBezTo>
                  <a:pt x="3782723" y="1179068"/>
                  <a:pt x="3745949" y="1190014"/>
                  <a:pt x="3709176" y="1200863"/>
                </a:cubicBezTo>
                <a:cubicBezTo>
                  <a:pt x="3701303" y="1203168"/>
                  <a:pt x="3692757" y="1203456"/>
                  <a:pt x="3684981" y="1205952"/>
                </a:cubicBezTo>
                <a:cubicBezTo>
                  <a:pt x="3664337" y="1212673"/>
                  <a:pt x="3643789" y="1219970"/>
                  <a:pt x="3623338" y="1227363"/>
                </a:cubicBezTo>
                <a:cubicBezTo>
                  <a:pt x="3610953" y="1231876"/>
                  <a:pt x="3598854" y="1237445"/>
                  <a:pt x="3586373" y="1241765"/>
                </a:cubicBezTo>
                <a:cubicBezTo>
                  <a:pt x="3576387" y="1245222"/>
                  <a:pt x="3566113" y="1247910"/>
                  <a:pt x="3555743" y="1250023"/>
                </a:cubicBezTo>
                <a:cubicBezTo>
                  <a:pt x="3546814" y="1251848"/>
                  <a:pt x="3537501" y="1251655"/>
                  <a:pt x="3528667" y="1253864"/>
                </a:cubicBezTo>
                <a:cubicBezTo>
                  <a:pt x="3504759" y="1259816"/>
                  <a:pt x="3481140" y="1266538"/>
                  <a:pt x="3457424" y="1272874"/>
                </a:cubicBezTo>
                <a:cubicBezTo>
                  <a:pt x="3447919" y="1275371"/>
                  <a:pt x="3438221" y="1277196"/>
                  <a:pt x="3429003" y="1280364"/>
                </a:cubicBezTo>
                <a:cubicBezTo>
                  <a:pt x="3404327" y="1288717"/>
                  <a:pt x="3380036" y="1298222"/>
                  <a:pt x="3355264" y="1306096"/>
                </a:cubicBezTo>
                <a:cubicBezTo>
                  <a:pt x="3334717" y="1312625"/>
                  <a:pt x="3313593" y="1317329"/>
                  <a:pt x="3292757" y="1323090"/>
                </a:cubicBezTo>
                <a:cubicBezTo>
                  <a:pt x="3283924" y="1325587"/>
                  <a:pt x="3275475" y="1329140"/>
                  <a:pt x="3266643" y="1331251"/>
                </a:cubicBezTo>
                <a:cubicBezTo>
                  <a:pt x="3246863" y="1336053"/>
                  <a:pt x="3226796" y="1340085"/>
                  <a:pt x="3206921" y="1344886"/>
                </a:cubicBezTo>
                <a:cubicBezTo>
                  <a:pt x="3195590" y="1347670"/>
                  <a:pt x="3184645" y="1352663"/>
                  <a:pt x="3173123" y="1354488"/>
                </a:cubicBezTo>
                <a:cubicBezTo>
                  <a:pt x="3145759" y="1358808"/>
                  <a:pt x="3118203" y="1361880"/>
                  <a:pt x="3090646" y="1365337"/>
                </a:cubicBezTo>
                <a:cubicBezTo>
                  <a:pt x="3062227" y="1368889"/>
                  <a:pt x="3033902" y="1372634"/>
                  <a:pt x="3005480" y="1375802"/>
                </a:cubicBezTo>
                <a:cubicBezTo>
                  <a:pt x="2989926" y="1377435"/>
                  <a:pt x="2974275" y="1377723"/>
                  <a:pt x="2958721" y="1379259"/>
                </a:cubicBezTo>
                <a:cubicBezTo>
                  <a:pt x="2945087" y="1380604"/>
                  <a:pt x="2931549" y="1383100"/>
                  <a:pt x="2917915" y="1384733"/>
                </a:cubicBezTo>
                <a:cubicBezTo>
                  <a:pt x="2906105" y="1386076"/>
                  <a:pt x="2894199" y="1386844"/>
                  <a:pt x="2882389" y="1388189"/>
                </a:cubicBezTo>
                <a:cubicBezTo>
                  <a:pt x="2863475" y="1390397"/>
                  <a:pt x="2844655" y="1392894"/>
                  <a:pt x="2825837" y="1395198"/>
                </a:cubicBezTo>
                <a:cubicBezTo>
                  <a:pt x="2817964" y="1396062"/>
                  <a:pt x="2809706" y="1398462"/>
                  <a:pt x="2802313" y="1397023"/>
                </a:cubicBezTo>
                <a:cubicBezTo>
                  <a:pt x="2783686" y="1393373"/>
                  <a:pt x="2765347" y="1394430"/>
                  <a:pt x="2746816" y="1396926"/>
                </a:cubicBezTo>
                <a:cubicBezTo>
                  <a:pt x="2740479" y="1397791"/>
                  <a:pt x="2733662" y="1397598"/>
                  <a:pt x="2727517" y="1395966"/>
                </a:cubicBezTo>
                <a:cubicBezTo>
                  <a:pt x="2714939" y="1392701"/>
                  <a:pt x="2702745" y="1388092"/>
                  <a:pt x="2690359" y="1384060"/>
                </a:cubicBezTo>
                <a:cubicBezTo>
                  <a:pt x="2689014" y="1383580"/>
                  <a:pt x="2687382" y="1383484"/>
                  <a:pt x="2685943" y="1383196"/>
                </a:cubicBezTo>
                <a:cubicBezTo>
                  <a:pt x="2677781" y="1381563"/>
                  <a:pt x="2669717" y="1379931"/>
                  <a:pt x="2661554" y="1378491"/>
                </a:cubicBezTo>
                <a:cubicBezTo>
                  <a:pt x="2657138" y="1377723"/>
                  <a:pt x="2652625" y="1377627"/>
                  <a:pt x="2648208" y="1376955"/>
                </a:cubicBezTo>
                <a:cubicBezTo>
                  <a:pt x="2631118" y="1374266"/>
                  <a:pt x="2612299" y="1378779"/>
                  <a:pt x="2597512" y="1367162"/>
                </a:cubicBezTo>
                <a:cubicBezTo>
                  <a:pt x="2587911" y="1359672"/>
                  <a:pt x="2578597" y="1361401"/>
                  <a:pt x="2568324" y="1362553"/>
                </a:cubicBezTo>
                <a:cubicBezTo>
                  <a:pt x="2560547" y="1363417"/>
                  <a:pt x="2552577" y="1363128"/>
                  <a:pt x="2544704" y="1363225"/>
                </a:cubicBezTo>
                <a:cubicBezTo>
                  <a:pt x="2530878" y="1363512"/>
                  <a:pt x="2517052" y="1363609"/>
                  <a:pt x="2503225" y="1364089"/>
                </a:cubicBezTo>
                <a:cubicBezTo>
                  <a:pt x="2498808" y="1364281"/>
                  <a:pt x="2494297" y="1366682"/>
                  <a:pt x="2489975" y="1366298"/>
                </a:cubicBezTo>
                <a:cubicBezTo>
                  <a:pt x="2470004" y="1364473"/>
                  <a:pt x="2450033" y="1361592"/>
                  <a:pt x="2430061" y="1359960"/>
                </a:cubicBezTo>
                <a:cubicBezTo>
                  <a:pt x="2418732" y="1359001"/>
                  <a:pt x="2407114" y="1360824"/>
                  <a:pt x="2395880" y="1359480"/>
                </a:cubicBezTo>
                <a:cubicBezTo>
                  <a:pt x="2382919" y="1357944"/>
                  <a:pt x="2370245" y="1354008"/>
                  <a:pt x="2357378" y="1351607"/>
                </a:cubicBezTo>
                <a:cubicBezTo>
                  <a:pt x="2353826" y="1350935"/>
                  <a:pt x="2349889" y="1351799"/>
                  <a:pt x="2346145" y="1351991"/>
                </a:cubicBezTo>
                <a:cubicBezTo>
                  <a:pt x="2341920" y="1352183"/>
                  <a:pt x="2337791" y="1352567"/>
                  <a:pt x="2333567" y="1352663"/>
                </a:cubicBezTo>
                <a:cubicBezTo>
                  <a:pt x="2320700" y="1352856"/>
                  <a:pt x="2307835" y="1352567"/>
                  <a:pt x="2294968" y="1353240"/>
                </a:cubicBezTo>
                <a:cubicBezTo>
                  <a:pt x="2287095" y="1353624"/>
                  <a:pt x="2278839" y="1357560"/>
                  <a:pt x="2271540" y="1356120"/>
                </a:cubicBezTo>
                <a:cubicBezTo>
                  <a:pt x="2256659" y="1353335"/>
                  <a:pt x="2241776" y="1359576"/>
                  <a:pt x="2226895" y="1354392"/>
                </a:cubicBezTo>
                <a:cubicBezTo>
                  <a:pt x="2222285" y="1352856"/>
                  <a:pt x="2215948" y="1356696"/>
                  <a:pt x="2210379" y="1356888"/>
                </a:cubicBezTo>
                <a:cubicBezTo>
                  <a:pt x="2196457" y="1357368"/>
                  <a:pt x="2182535" y="1357272"/>
                  <a:pt x="2168613" y="1357176"/>
                </a:cubicBezTo>
                <a:cubicBezTo>
                  <a:pt x="2156131" y="1357080"/>
                  <a:pt x="2143168" y="1358424"/>
                  <a:pt x="2131167" y="1355736"/>
                </a:cubicBezTo>
                <a:cubicBezTo>
                  <a:pt x="2118588" y="1352856"/>
                  <a:pt x="2107259" y="1353240"/>
                  <a:pt x="2095065" y="1356504"/>
                </a:cubicBezTo>
                <a:cubicBezTo>
                  <a:pt x="2086711" y="1358712"/>
                  <a:pt x="2077878" y="1359001"/>
                  <a:pt x="2069237" y="1359672"/>
                </a:cubicBezTo>
                <a:cubicBezTo>
                  <a:pt x="2059924" y="1360440"/>
                  <a:pt x="2049650" y="1358424"/>
                  <a:pt x="2041201" y="1361592"/>
                </a:cubicBezTo>
                <a:cubicBezTo>
                  <a:pt x="2016044" y="1371002"/>
                  <a:pt x="1990216" y="1373018"/>
                  <a:pt x="1963909" y="1373018"/>
                </a:cubicBezTo>
                <a:cubicBezTo>
                  <a:pt x="1959107" y="1373018"/>
                  <a:pt x="1954210" y="1371675"/>
                  <a:pt x="1949603" y="1370234"/>
                </a:cubicBezTo>
                <a:cubicBezTo>
                  <a:pt x="1922717" y="1361592"/>
                  <a:pt x="1895737" y="1362360"/>
                  <a:pt x="1868373" y="1367641"/>
                </a:cubicBezTo>
                <a:cubicBezTo>
                  <a:pt x="1862708" y="1368794"/>
                  <a:pt x="1856372" y="1368986"/>
                  <a:pt x="1850707" y="1367834"/>
                </a:cubicBezTo>
                <a:cubicBezTo>
                  <a:pt x="1834768" y="1364473"/>
                  <a:pt x="1819309" y="1358904"/>
                  <a:pt x="1803275" y="1356504"/>
                </a:cubicBezTo>
                <a:cubicBezTo>
                  <a:pt x="1776775" y="1352567"/>
                  <a:pt x="1753828" y="1365817"/>
                  <a:pt x="1730112" y="1374459"/>
                </a:cubicBezTo>
                <a:cubicBezTo>
                  <a:pt x="1707548" y="1382620"/>
                  <a:pt x="1688345" y="1401055"/>
                  <a:pt x="1661652" y="1396926"/>
                </a:cubicBezTo>
                <a:cubicBezTo>
                  <a:pt x="1658965" y="1396542"/>
                  <a:pt x="1655988" y="1399134"/>
                  <a:pt x="1653011" y="1399807"/>
                </a:cubicBezTo>
                <a:cubicBezTo>
                  <a:pt x="1644850" y="1401631"/>
                  <a:pt x="1636689" y="1403839"/>
                  <a:pt x="1628431" y="1404704"/>
                </a:cubicBezTo>
                <a:cubicBezTo>
                  <a:pt x="1618350" y="1405856"/>
                  <a:pt x="1608076" y="1405472"/>
                  <a:pt x="1597995" y="1406432"/>
                </a:cubicBezTo>
                <a:cubicBezTo>
                  <a:pt x="1585032" y="1407584"/>
                  <a:pt x="1572263" y="1410656"/>
                  <a:pt x="1559396" y="1410656"/>
                </a:cubicBezTo>
                <a:cubicBezTo>
                  <a:pt x="1549026" y="1410656"/>
                  <a:pt x="1538753" y="1407104"/>
                  <a:pt x="1528480" y="1405375"/>
                </a:cubicBezTo>
                <a:cubicBezTo>
                  <a:pt x="1513981" y="1402975"/>
                  <a:pt x="1498042" y="1403647"/>
                  <a:pt x="1485272" y="1397502"/>
                </a:cubicBezTo>
                <a:cubicBezTo>
                  <a:pt x="1471639" y="1390973"/>
                  <a:pt x="1458676" y="1387997"/>
                  <a:pt x="1444562" y="1390013"/>
                </a:cubicBezTo>
                <a:cubicBezTo>
                  <a:pt x="1439857" y="1390685"/>
                  <a:pt x="1433808" y="1394718"/>
                  <a:pt x="1431696" y="1398846"/>
                </a:cubicBezTo>
                <a:cubicBezTo>
                  <a:pt x="1426991" y="1408064"/>
                  <a:pt x="1420559" y="1409697"/>
                  <a:pt x="1411821" y="1406527"/>
                </a:cubicBezTo>
                <a:cubicBezTo>
                  <a:pt x="1404236" y="1403839"/>
                  <a:pt x="1394922" y="1402495"/>
                  <a:pt x="1389738" y="1397310"/>
                </a:cubicBezTo>
                <a:cubicBezTo>
                  <a:pt x="1375047" y="1382620"/>
                  <a:pt x="1356324" y="1382140"/>
                  <a:pt x="1338081" y="1378204"/>
                </a:cubicBezTo>
                <a:cubicBezTo>
                  <a:pt x="1326945" y="1375802"/>
                  <a:pt x="1316574" y="1375707"/>
                  <a:pt x="1305436" y="1377339"/>
                </a:cubicBezTo>
                <a:cubicBezTo>
                  <a:pt x="1281241" y="1380988"/>
                  <a:pt x="1257717" y="1375802"/>
                  <a:pt x="1234481" y="1369178"/>
                </a:cubicBezTo>
                <a:cubicBezTo>
                  <a:pt x="1219118" y="1364761"/>
                  <a:pt x="1203372" y="1362073"/>
                  <a:pt x="1188106" y="1357560"/>
                </a:cubicBezTo>
                <a:cubicBezTo>
                  <a:pt x="1176680" y="1354104"/>
                  <a:pt x="1165255" y="1349975"/>
                  <a:pt x="1154790" y="1344406"/>
                </a:cubicBezTo>
                <a:cubicBezTo>
                  <a:pt x="1139618" y="1336244"/>
                  <a:pt x="1126369" y="1323954"/>
                  <a:pt x="1107069" y="1327219"/>
                </a:cubicBezTo>
                <a:cubicBezTo>
                  <a:pt x="1090074" y="1330099"/>
                  <a:pt x="1074713" y="1324051"/>
                  <a:pt x="1059158" y="1318290"/>
                </a:cubicBezTo>
                <a:cubicBezTo>
                  <a:pt x="1047732" y="1314065"/>
                  <a:pt x="1036308" y="1309744"/>
                  <a:pt x="1024496" y="1307056"/>
                </a:cubicBezTo>
                <a:cubicBezTo>
                  <a:pt x="1010478" y="1303887"/>
                  <a:pt x="994635" y="1305232"/>
                  <a:pt x="982153" y="1299374"/>
                </a:cubicBezTo>
                <a:cubicBezTo>
                  <a:pt x="969095" y="1293229"/>
                  <a:pt x="958246" y="1297358"/>
                  <a:pt x="946628" y="1299087"/>
                </a:cubicBezTo>
                <a:cubicBezTo>
                  <a:pt x="928097" y="1301775"/>
                  <a:pt x="909661" y="1306768"/>
                  <a:pt x="890939" y="1300431"/>
                </a:cubicBezTo>
                <a:cubicBezTo>
                  <a:pt x="868184" y="1292750"/>
                  <a:pt x="845620" y="1284493"/>
                  <a:pt x="822769" y="1277196"/>
                </a:cubicBezTo>
                <a:cubicBezTo>
                  <a:pt x="813934" y="1274410"/>
                  <a:pt x="804431" y="1273258"/>
                  <a:pt x="795212" y="1272010"/>
                </a:cubicBezTo>
                <a:cubicBezTo>
                  <a:pt x="786476" y="1270954"/>
                  <a:pt x="776010" y="1273642"/>
                  <a:pt x="769288" y="1269610"/>
                </a:cubicBezTo>
                <a:cubicBezTo>
                  <a:pt x="752005" y="1259241"/>
                  <a:pt x="734243" y="1254152"/>
                  <a:pt x="714271" y="1254152"/>
                </a:cubicBezTo>
                <a:cubicBezTo>
                  <a:pt x="706781" y="1254152"/>
                  <a:pt x="699484" y="1249831"/>
                  <a:pt x="691900" y="1249062"/>
                </a:cubicBezTo>
                <a:cubicBezTo>
                  <a:pt x="681529" y="1248103"/>
                  <a:pt x="669623" y="1245510"/>
                  <a:pt x="660598" y="1249159"/>
                </a:cubicBezTo>
                <a:cubicBezTo>
                  <a:pt x="639379" y="1257800"/>
                  <a:pt x="622193" y="1250599"/>
                  <a:pt x="603662" y="1242054"/>
                </a:cubicBezTo>
                <a:cubicBezTo>
                  <a:pt x="585418" y="1233604"/>
                  <a:pt x="566215" y="1226884"/>
                  <a:pt x="546821" y="1221314"/>
                </a:cubicBezTo>
                <a:cubicBezTo>
                  <a:pt x="539524" y="1219298"/>
                  <a:pt x="530787" y="1222659"/>
                  <a:pt x="522721" y="1223330"/>
                </a:cubicBezTo>
                <a:cubicBezTo>
                  <a:pt x="519840" y="1223523"/>
                  <a:pt x="516671" y="1223811"/>
                  <a:pt x="514080" y="1222851"/>
                </a:cubicBezTo>
                <a:cubicBezTo>
                  <a:pt x="489020" y="1213633"/>
                  <a:pt x="463575" y="1206624"/>
                  <a:pt x="436404" y="1211424"/>
                </a:cubicBezTo>
                <a:cubicBezTo>
                  <a:pt x="433908" y="1211905"/>
                  <a:pt x="431123" y="1210849"/>
                  <a:pt x="428626" y="1210177"/>
                </a:cubicBezTo>
                <a:cubicBezTo>
                  <a:pt x="416432" y="1206720"/>
                  <a:pt x="404526" y="1201247"/>
                  <a:pt x="392141" y="1199999"/>
                </a:cubicBezTo>
                <a:cubicBezTo>
                  <a:pt x="361608" y="1196927"/>
                  <a:pt x="330884" y="1195678"/>
                  <a:pt x="300157" y="1193662"/>
                </a:cubicBezTo>
                <a:cubicBezTo>
                  <a:pt x="298237" y="1193566"/>
                  <a:pt x="296221" y="1193566"/>
                  <a:pt x="294493" y="1192894"/>
                </a:cubicBezTo>
                <a:cubicBezTo>
                  <a:pt x="283163" y="1188765"/>
                  <a:pt x="273274" y="1190110"/>
                  <a:pt x="263671" y="1197982"/>
                </a:cubicBezTo>
                <a:cubicBezTo>
                  <a:pt x="259447" y="1201439"/>
                  <a:pt x="253686" y="1203263"/>
                  <a:pt x="248406" y="1205184"/>
                </a:cubicBezTo>
                <a:cubicBezTo>
                  <a:pt x="240628" y="1208065"/>
                  <a:pt x="232659" y="1210849"/>
                  <a:pt x="224594" y="1212673"/>
                </a:cubicBezTo>
                <a:cubicBezTo>
                  <a:pt x="216624" y="1214401"/>
                  <a:pt x="208079" y="1216801"/>
                  <a:pt x="200398" y="1215458"/>
                </a:cubicBezTo>
                <a:cubicBezTo>
                  <a:pt x="186572" y="1213057"/>
                  <a:pt x="173417" y="1207681"/>
                  <a:pt x="159783" y="1204127"/>
                </a:cubicBezTo>
                <a:cubicBezTo>
                  <a:pt x="155079" y="1202879"/>
                  <a:pt x="149893" y="1203072"/>
                  <a:pt x="144997" y="1202975"/>
                </a:cubicBezTo>
                <a:cubicBezTo>
                  <a:pt x="133763" y="1202688"/>
                  <a:pt x="122241" y="1205472"/>
                  <a:pt x="112064" y="1197503"/>
                </a:cubicBezTo>
                <a:cubicBezTo>
                  <a:pt x="102655" y="1190014"/>
                  <a:pt x="93148" y="1192221"/>
                  <a:pt x="83259" y="1197887"/>
                </a:cubicBezTo>
                <a:cubicBezTo>
                  <a:pt x="76154" y="1201920"/>
                  <a:pt x="68090" y="1205088"/>
                  <a:pt x="60120" y="1206624"/>
                </a:cubicBezTo>
                <a:cubicBezTo>
                  <a:pt x="49174" y="1208736"/>
                  <a:pt x="38324" y="1209601"/>
                  <a:pt x="26514" y="1208352"/>
                </a:cubicBezTo>
                <a:cubicBezTo>
                  <a:pt x="18161" y="1207488"/>
                  <a:pt x="11343" y="1207104"/>
                  <a:pt x="4814" y="1202015"/>
                </a:cubicBezTo>
                <a:cubicBezTo>
                  <a:pt x="3759" y="1201247"/>
                  <a:pt x="1839" y="1201055"/>
                  <a:pt x="398" y="1201152"/>
                </a:cubicBezTo>
                <a:lnTo>
                  <a:pt x="0" y="1201150"/>
                </a:lnTo>
                <a:lnTo>
                  <a:pt x="0" y="1004512"/>
                </a:lnTo>
                <a:lnTo>
                  <a:pt x="30355" y="1002784"/>
                </a:lnTo>
                <a:cubicBezTo>
                  <a:pt x="37748" y="1002111"/>
                  <a:pt x="44853" y="999520"/>
                  <a:pt x="52151" y="997695"/>
                </a:cubicBezTo>
                <a:cubicBezTo>
                  <a:pt x="56183" y="996639"/>
                  <a:pt x="60504" y="993855"/>
                  <a:pt x="64248" y="994430"/>
                </a:cubicBezTo>
                <a:cubicBezTo>
                  <a:pt x="85948" y="997791"/>
                  <a:pt x="105823" y="989534"/>
                  <a:pt x="126370" y="985405"/>
                </a:cubicBezTo>
                <a:cubicBezTo>
                  <a:pt x="135876" y="983485"/>
                  <a:pt x="144805" y="978876"/>
                  <a:pt x="154022" y="975708"/>
                </a:cubicBezTo>
                <a:cubicBezTo>
                  <a:pt x="156423" y="974843"/>
                  <a:pt x="159111" y="974075"/>
                  <a:pt x="161512" y="974268"/>
                </a:cubicBezTo>
                <a:cubicBezTo>
                  <a:pt x="175242" y="975420"/>
                  <a:pt x="188876" y="977052"/>
                  <a:pt x="202510" y="978300"/>
                </a:cubicBezTo>
                <a:cubicBezTo>
                  <a:pt x="214896" y="979452"/>
                  <a:pt x="227378" y="979836"/>
                  <a:pt x="233235" y="993950"/>
                </a:cubicBezTo>
                <a:cubicBezTo>
                  <a:pt x="234100" y="996159"/>
                  <a:pt x="236979" y="997791"/>
                  <a:pt x="239188" y="999231"/>
                </a:cubicBezTo>
                <a:cubicBezTo>
                  <a:pt x="273274" y="1021411"/>
                  <a:pt x="291516" y="1020835"/>
                  <a:pt x="324834" y="997407"/>
                </a:cubicBezTo>
                <a:cubicBezTo>
                  <a:pt x="328290" y="995007"/>
                  <a:pt x="335683" y="993278"/>
                  <a:pt x="337987" y="995198"/>
                </a:cubicBezTo>
                <a:cubicBezTo>
                  <a:pt x="357575" y="1011137"/>
                  <a:pt x="378986" y="1009409"/>
                  <a:pt x="401550" y="1004416"/>
                </a:cubicBezTo>
                <a:cubicBezTo>
                  <a:pt x="407407" y="1003072"/>
                  <a:pt x="415664" y="1003072"/>
                  <a:pt x="420081" y="1006240"/>
                </a:cubicBezTo>
                <a:cubicBezTo>
                  <a:pt x="441108" y="1020930"/>
                  <a:pt x="463672" y="1018819"/>
                  <a:pt x="486523" y="1014498"/>
                </a:cubicBezTo>
                <a:cubicBezTo>
                  <a:pt x="490075" y="1013826"/>
                  <a:pt x="494397" y="1010177"/>
                  <a:pt x="495932" y="1006817"/>
                </a:cubicBezTo>
                <a:cubicBezTo>
                  <a:pt x="501406" y="994911"/>
                  <a:pt x="511680" y="990878"/>
                  <a:pt x="523009" y="987517"/>
                </a:cubicBezTo>
                <a:cubicBezTo>
                  <a:pt x="540868" y="982044"/>
                  <a:pt x="558438" y="975611"/>
                  <a:pt x="576393" y="970427"/>
                </a:cubicBezTo>
                <a:cubicBezTo>
                  <a:pt x="580811" y="969179"/>
                  <a:pt x="586283" y="969947"/>
                  <a:pt x="590892" y="971387"/>
                </a:cubicBezTo>
                <a:cubicBezTo>
                  <a:pt x="606638" y="976284"/>
                  <a:pt x="616624" y="988574"/>
                  <a:pt x="627569" y="999904"/>
                </a:cubicBezTo>
                <a:cubicBezTo>
                  <a:pt x="632370" y="1004897"/>
                  <a:pt x="638995" y="1008449"/>
                  <a:pt x="645429" y="1011329"/>
                </a:cubicBezTo>
                <a:cubicBezTo>
                  <a:pt x="662135" y="1018723"/>
                  <a:pt x="679226" y="1025348"/>
                  <a:pt x="696125" y="1032356"/>
                </a:cubicBezTo>
                <a:cubicBezTo>
                  <a:pt x="697757" y="1033029"/>
                  <a:pt x="699100" y="1034757"/>
                  <a:pt x="700349" y="1036197"/>
                </a:cubicBezTo>
                <a:cubicBezTo>
                  <a:pt x="712831" y="1051368"/>
                  <a:pt x="725216" y="1066634"/>
                  <a:pt x="737795" y="1081804"/>
                </a:cubicBezTo>
                <a:cubicBezTo>
                  <a:pt x="740195" y="1084684"/>
                  <a:pt x="743652" y="1086797"/>
                  <a:pt x="746244" y="1089581"/>
                </a:cubicBezTo>
                <a:cubicBezTo>
                  <a:pt x="749893" y="1093422"/>
                  <a:pt x="754502" y="1097071"/>
                  <a:pt x="756422" y="1101680"/>
                </a:cubicBezTo>
                <a:cubicBezTo>
                  <a:pt x="762374" y="1116177"/>
                  <a:pt x="773801" y="1122419"/>
                  <a:pt x="788202" y="1125108"/>
                </a:cubicBezTo>
                <a:cubicBezTo>
                  <a:pt x="801357" y="1127603"/>
                  <a:pt x="814511" y="1129716"/>
                  <a:pt x="827569" y="1132596"/>
                </a:cubicBezTo>
                <a:cubicBezTo>
                  <a:pt x="843507" y="1136053"/>
                  <a:pt x="859350" y="1139798"/>
                  <a:pt x="875097" y="1144022"/>
                </a:cubicBezTo>
                <a:cubicBezTo>
                  <a:pt x="881913" y="1145847"/>
                  <a:pt x="889115" y="1147959"/>
                  <a:pt x="894972" y="1151704"/>
                </a:cubicBezTo>
                <a:cubicBezTo>
                  <a:pt x="911390" y="1162073"/>
                  <a:pt x="928961" y="1169082"/>
                  <a:pt x="948260" y="1166298"/>
                </a:cubicBezTo>
                <a:cubicBezTo>
                  <a:pt x="963718" y="1164089"/>
                  <a:pt x="976680" y="1169754"/>
                  <a:pt x="986282" y="1178588"/>
                </a:cubicBezTo>
                <a:cubicBezTo>
                  <a:pt x="1003757" y="1194623"/>
                  <a:pt x="1022479" y="1190973"/>
                  <a:pt x="1041107" y="1185789"/>
                </a:cubicBezTo>
                <a:cubicBezTo>
                  <a:pt x="1050708" y="1183101"/>
                  <a:pt x="1058581" y="1183485"/>
                  <a:pt x="1067703" y="1186076"/>
                </a:cubicBezTo>
                <a:cubicBezTo>
                  <a:pt x="1088826" y="1192126"/>
                  <a:pt x="1102941" y="1208544"/>
                  <a:pt x="1116574" y="1222946"/>
                </a:cubicBezTo>
                <a:cubicBezTo>
                  <a:pt x="1128193" y="1235236"/>
                  <a:pt x="1141251" y="1242149"/>
                  <a:pt x="1155557" y="1247335"/>
                </a:cubicBezTo>
                <a:cubicBezTo>
                  <a:pt x="1173608" y="1253959"/>
                  <a:pt x="1187914" y="1251464"/>
                  <a:pt x="1196556" y="1235525"/>
                </a:cubicBezTo>
                <a:cubicBezTo>
                  <a:pt x="1198956" y="1231012"/>
                  <a:pt x="1203180" y="1225730"/>
                  <a:pt x="1207693" y="1224387"/>
                </a:cubicBezTo>
                <a:cubicBezTo>
                  <a:pt x="1229488" y="1217666"/>
                  <a:pt x="1251572" y="1207872"/>
                  <a:pt x="1274904" y="1213826"/>
                </a:cubicBezTo>
                <a:cubicBezTo>
                  <a:pt x="1307165" y="1221987"/>
                  <a:pt x="1338658" y="1221507"/>
                  <a:pt x="1370919" y="1213442"/>
                </a:cubicBezTo>
                <a:cubicBezTo>
                  <a:pt x="1423247" y="1200383"/>
                  <a:pt x="1475575" y="1186557"/>
                  <a:pt x="1530593" y="1189437"/>
                </a:cubicBezTo>
                <a:cubicBezTo>
                  <a:pt x="1539713" y="1189917"/>
                  <a:pt x="1550563" y="1184060"/>
                  <a:pt x="1558436" y="1178299"/>
                </a:cubicBezTo>
                <a:cubicBezTo>
                  <a:pt x="1573511" y="1167354"/>
                  <a:pt x="1572838" y="1166489"/>
                  <a:pt x="1589737" y="1175515"/>
                </a:cubicBezTo>
                <a:cubicBezTo>
                  <a:pt x="1593770" y="1177724"/>
                  <a:pt x="1598763" y="1179068"/>
                  <a:pt x="1601740" y="1182333"/>
                </a:cubicBezTo>
                <a:cubicBezTo>
                  <a:pt x="1616909" y="1198943"/>
                  <a:pt x="1635633" y="1194910"/>
                  <a:pt x="1654259" y="1192510"/>
                </a:cubicBezTo>
                <a:cubicBezTo>
                  <a:pt x="1657524" y="1192030"/>
                  <a:pt x="1661460" y="1191358"/>
                  <a:pt x="1664246" y="1192702"/>
                </a:cubicBezTo>
                <a:cubicBezTo>
                  <a:pt x="1676823" y="1198750"/>
                  <a:pt x="1687481" y="1196639"/>
                  <a:pt x="1698427" y="1188381"/>
                </a:cubicBezTo>
                <a:cubicBezTo>
                  <a:pt x="1707932" y="1181276"/>
                  <a:pt x="1718878" y="1177052"/>
                  <a:pt x="1730112" y="1185885"/>
                </a:cubicBezTo>
                <a:cubicBezTo>
                  <a:pt x="1755076" y="1205472"/>
                  <a:pt x="1781767" y="1206432"/>
                  <a:pt x="1809996" y="1194046"/>
                </a:cubicBezTo>
                <a:cubicBezTo>
                  <a:pt x="1830159" y="1185213"/>
                  <a:pt x="1850034" y="1183196"/>
                  <a:pt x="1871254" y="1192126"/>
                </a:cubicBezTo>
                <a:cubicBezTo>
                  <a:pt x="1879415" y="1195582"/>
                  <a:pt x="1889977" y="1193278"/>
                  <a:pt x="1899482" y="1194046"/>
                </a:cubicBezTo>
                <a:cubicBezTo>
                  <a:pt x="1904859" y="1194430"/>
                  <a:pt x="1910813" y="1194526"/>
                  <a:pt x="1915420" y="1196927"/>
                </a:cubicBezTo>
                <a:cubicBezTo>
                  <a:pt x="1927711" y="1203072"/>
                  <a:pt x="1939136" y="1210945"/>
                  <a:pt x="1951522" y="1216994"/>
                </a:cubicBezTo>
                <a:cubicBezTo>
                  <a:pt x="1957475" y="1219874"/>
                  <a:pt x="1964580" y="1221410"/>
                  <a:pt x="1971302" y="1221507"/>
                </a:cubicBezTo>
                <a:cubicBezTo>
                  <a:pt x="1991177" y="1221987"/>
                  <a:pt x="2011052" y="1221987"/>
                  <a:pt x="2030831" y="1221123"/>
                </a:cubicBezTo>
                <a:cubicBezTo>
                  <a:pt x="2063476" y="1219778"/>
                  <a:pt x="2096601" y="1219490"/>
                  <a:pt x="2120125" y="1190878"/>
                </a:cubicBezTo>
                <a:cubicBezTo>
                  <a:pt x="2122046" y="1188573"/>
                  <a:pt x="2126174" y="1187229"/>
                  <a:pt x="2129439" y="1186845"/>
                </a:cubicBezTo>
                <a:cubicBezTo>
                  <a:pt x="2144513" y="1185021"/>
                  <a:pt x="2159971" y="1184828"/>
                  <a:pt x="2174854" y="1181852"/>
                </a:cubicBezTo>
                <a:cubicBezTo>
                  <a:pt x="2186760" y="1179452"/>
                  <a:pt x="2196650" y="1180220"/>
                  <a:pt x="2205674" y="1188669"/>
                </a:cubicBezTo>
                <a:cubicBezTo>
                  <a:pt x="2217485" y="1199807"/>
                  <a:pt x="2231887" y="1206336"/>
                  <a:pt x="2247634" y="1202784"/>
                </a:cubicBezTo>
                <a:cubicBezTo>
                  <a:pt x="2263379" y="1199327"/>
                  <a:pt x="2273749" y="1206816"/>
                  <a:pt x="2285367" y="1214594"/>
                </a:cubicBezTo>
                <a:cubicBezTo>
                  <a:pt x="2293817" y="1220258"/>
                  <a:pt x="2303418" y="1227363"/>
                  <a:pt x="2312827" y="1227939"/>
                </a:cubicBezTo>
                <a:cubicBezTo>
                  <a:pt x="2334143" y="1229187"/>
                  <a:pt x="2352482" y="1248967"/>
                  <a:pt x="2375622" y="1237733"/>
                </a:cubicBezTo>
                <a:cubicBezTo>
                  <a:pt x="2377158" y="1236965"/>
                  <a:pt x="2379942" y="1238885"/>
                  <a:pt x="2382151" y="1239365"/>
                </a:cubicBezTo>
                <a:cubicBezTo>
                  <a:pt x="2399817" y="1243014"/>
                  <a:pt x="2416428" y="1239461"/>
                  <a:pt x="2429390" y="1227459"/>
                </a:cubicBezTo>
                <a:cubicBezTo>
                  <a:pt x="2446385" y="1211809"/>
                  <a:pt x="2465203" y="1210272"/>
                  <a:pt x="2486134" y="1215362"/>
                </a:cubicBezTo>
                <a:cubicBezTo>
                  <a:pt x="2492856" y="1216994"/>
                  <a:pt x="2499577" y="1218146"/>
                  <a:pt x="2506394" y="1219490"/>
                </a:cubicBezTo>
                <a:cubicBezTo>
                  <a:pt x="2515611" y="1221410"/>
                  <a:pt x="2524925" y="1223427"/>
                  <a:pt x="2534142" y="1225347"/>
                </a:cubicBezTo>
                <a:cubicBezTo>
                  <a:pt x="2543072" y="1227268"/>
                  <a:pt x="2552962" y="1230532"/>
                  <a:pt x="2559874" y="1222275"/>
                </a:cubicBezTo>
                <a:cubicBezTo>
                  <a:pt x="2565827" y="1215169"/>
                  <a:pt x="2570052" y="1215842"/>
                  <a:pt x="2575525" y="1221987"/>
                </a:cubicBezTo>
                <a:cubicBezTo>
                  <a:pt x="2594536" y="1243494"/>
                  <a:pt x="2617580" y="1256936"/>
                  <a:pt x="2646960" y="1257896"/>
                </a:cubicBezTo>
                <a:cubicBezTo>
                  <a:pt x="2653009" y="1258088"/>
                  <a:pt x="2659154" y="1259432"/>
                  <a:pt x="2665107" y="1260873"/>
                </a:cubicBezTo>
                <a:cubicBezTo>
                  <a:pt x="2668756" y="1261736"/>
                  <a:pt x="2673173" y="1262697"/>
                  <a:pt x="2675381" y="1265290"/>
                </a:cubicBezTo>
                <a:cubicBezTo>
                  <a:pt x="2692567" y="1285068"/>
                  <a:pt x="2713979" y="1298799"/>
                  <a:pt x="2737311" y="1309841"/>
                </a:cubicBezTo>
                <a:cubicBezTo>
                  <a:pt x="2745664" y="1313777"/>
                  <a:pt x="2754594" y="1317713"/>
                  <a:pt x="2763619" y="1318866"/>
                </a:cubicBezTo>
                <a:cubicBezTo>
                  <a:pt x="2773028" y="1320018"/>
                  <a:pt x="2782917" y="1318098"/>
                  <a:pt x="2792519" y="1317041"/>
                </a:cubicBezTo>
                <a:cubicBezTo>
                  <a:pt x="2798184" y="1316466"/>
                  <a:pt x="2804713" y="1316561"/>
                  <a:pt x="2809226" y="1313777"/>
                </a:cubicBezTo>
                <a:cubicBezTo>
                  <a:pt x="2823532" y="1305039"/>
                  <a:pt x="2837358" y="1295631"/>
                  <a:pt x="2850705" y="1285452"/>
                </a:cubicBezTo>
                <a:cubicBezTo>
                  <a:pt x="2862131" y="1276715"/>
                  <a:pt x="2864435" y="1275467"/>
                  <a:pt x="2874324" y="1286413"/>
                </a:cubicBezTo>
                <a:cubicBezTo>
                  <a:pt x="2884502" y="1297647"/>
                  <a:pt x="2897176" y="1303503"/>
                  <a:pt x="2911194" y="1305903"/>
                </a:cubicBezTo>
                <a:cubicBezTo>
                  <a:pt x="2933373" y="1309648"/>
                  <a:pt x="2955745" y="1312816"/>
                  <a:pt x="2978116" y="1314641"/>
                </a:cubicBezTo>
                <a:cubicBezTo>
                  <a:pt x="2998375" y="1316273"/>
                  <a:pt x="3008073" y="1307440"/>
                  <a:pt x="3012106" y="1287373"/>
                </a:cubicBezTo>
                <a:cubicBezTo>
                  <a:pt x="3014410" y="1276235"/>
                  <a:pt x="3017387" y="1264137"/>
                  <a:pt x="3029676" y="1261161"/>
                </a:cubicBezTo>
                <a:cubicBezTo>
                  <a:pt x="3049744" y="1256360"/>
                  <a:pt x="3070579" y="1254248"/>
                  <a:pt x="3080469" y="1230724"/>
                </a:cubicBezTo>
                <a:cubicBezTo>
                  <a:pt x="3085941" y="1235909"/>
                  <a:pt x="3089302" y="1238981"/>
                  <a:pt x="3092567" y="1242054"/>
                </a:cubicBezTo>
                <a:cubicBezTo>
                  <a:pt x="3101592" y="1250599"/>
                  <a:pt x="3120314" y="1254248"/>
                  <a:pt x="3129821" y="1246855"/>
                </a:cubicBezTo>
                <a:cubicBezTo>
                  <a:pt x="3143839" y="1236101"/>
                  <a:pt x="3156705" y="1238117"/>
                  <a:pt x="3170147" y="1246471"/>
                </a:cubicBezTo>
                <a:cubicBezTo>
                  <a:pt x="3192615" y="1260297"/>
                  <a:pt x="3217674" y="1257128"/>
                  <a:pt x="3240429" y="1251559"/>
                </a:cubicBezTo>
                <a:cubicBezTo>
                  <a:pt x="3257617" y="1247430"/>
                  <a:pt x="3275956" y="1239845"/>
                  <a:pt x="3287189" y="1222466"/>
                </a:cubicBezTo>
                <a:cubicBezTo>
                  <a:pt x="3290741" y="1216898"/>
                  <a:pt x="3298711" y="1214113"/>
                  <a:pt x="3305049" y="1210465"/>
                </a:cubicBezTo>
                <a:cubicBezTo>
                  <a:pt x="3310329" y="1207488"/>
                  <a:pt x="3315898" y="1204704"/>
                  <a:pt x="3321755" y="1202784"/>
                </a:cubicBezTo>
                <a:cubicBezTo>
                  <a:pt x="3327995" y="1200671"/>
                  <a:pt x="3334909" y="1197598"/>
                  <a:pt x="3341055" y="1198463"/>
                </a:cubicBezTo>
                <a:cubicBezTo>
                  <a:pt x="3359681" y="1200959"/>
                  <a:pt x="3374467" y="1196062"/>
                  <a:pt x="3387621" y="1182140"/>
                </a:cubicBezTo>
                <a:cubicBezTo>
                  <a:pt x="3394439" y="1174939"/>
                  <a:pt x="3404520" y="1166202"/>
                  <a:pt x="3413161" y="1166105"/>
                </a:cubicBezTo>
                <a:cubicBezTo>
                  <a:pt x="3434189" y="1165818"/>
                  <a:pt x="3451663" y="1158905"/>
                  <a:pt x="3470579" y="1150647"/>
                </a:cubicBezTo>
                <a:cubicBezTo>
                  <a:pt x="3482772" y="1145366"/>
                  <a:pt x="3496598" y="1141718"/>
                  <a:pt x="3509657" y="1136821"/>
                </a:cubicBezTo>
                <a:cubicBezTo>
                  <a:pt x="3524923" y="1131060"/>
                  <a:pt x="3541534" y="1128948"/>
                  <a:pt x="3550847" y="1113009"/>
                </a:cubicBezTo>
                <a:cubicBezTo>
                  <a:pt x="3551903" y="1111281"/>
                  <a:pt x="3555072" y="1110993"/>
                  <a:pt x="3556608" y="1109361"/>
                </a:cubicBezTo>
                <a:cubicBezTo>
                  <a:pt x="3561505" y="1104368"/>
                  <a:pt x="3567842" y="1099760"/>
                  <a:pt x="3570435" y="1093710"/>
                </a:cubicBezTo>
                <a:cubicBezTo>
                  <a:pt x="3577923" y="1076044"/>
                  <a:pt x="3583780" y="1057800"/>
                  <a:pt x="3590501" y="1039846"/>
                </a:cubicBezTo>
                <a:cubicBezTo>
                  <a:pt x="3591942" y="1036005"/>
                  <a:pt x="3593285" y="1031108"/>
                  <a:pt x="3596263" y="1028900"/>
                </a:cubicBezTo>
                <a:cubicBezTo>
                  <a:pt x="3613449" y="1016226"/>
                  <a:pt x="3630925" y="1004032"/>
                  <a:pt x="3648591" y="992030"/>
                </a:cubicBezTo>
                <a:cubicBezTo>
                  <a:pt x="3655696" y="987229"/>
                  <a:pt x="3661649" y="989918"/>
                  <a:pt x="3667986" y="995487"/>
                </a:cubicBezTo>
                <a:cubicBezTo>
                  <a:pt x="3674131" y="1000768"/>
                  <a:pt x="3681717" y="1006240"/>
                  <a:pt x="3689397" y="1007585"/>
                </a:cubicBezTo>
                <a:cubicBezTo>
                  <a:pt x="3704760" y="1010177"/>
                  <a:pt x="3720698" y="1010753"/>
                  <a:pt x="3736349" y="1010753"/>
                </a:cubicBezTo>
                <a:cubicBezTo>
                  <a:pt x="3742205" y="1010753"/>
                  <a:pt x="3748446" y="1007297"/>
                  <a:pt x="3753919" y="1004513"/>
                </a:cubicBezTo>
                <a:cubicBezTo>
                  <a:pt x="3764289" y="999231"/>
                  <a:pt x="3773890" y="992126"/>
                  <a:pt x="3784643" y="987710"/>
                </a:cubicBezTo>
                <a:cubicBezTo>
                  <a:pt x="3797126" y="982621"/>
                  <a:pt x="3804615" y="974459"/>
                  <a:pt x="3808359" y="961689"/>
                </a:cubicBezTo>
                <a:cubicBezTo>
                  <a:pt x="3813929" y="942679"/>
                  <a:pt x="3827179" y="929428"/>
                  <a:pt x="3842829" y="918674"/>
                </a:cubicBezTo>
                <a:cubicBezTo>
                  <a:pt x="3862705" y="904944"/>
                  <a:pt x="3886421" y="905616"/>
                  <a:pt x="3908983" y="902256"/>
                </a:cubicBezTo>
                <a:cubicBezTo>
                  <a:pt x="3917625" y="901008"/>
                  <a:pt x="3926555" y="899951"/>
                  <a:pt x="3934428" y="896783"/>
                </a:cubicBezTo>
                <a:cubicBezTo>
                  <a:pt x="3964288" y="884877"/>
                  <a:pt x="3994149" y="873548"/>
                  <a:pt x="4026987" y="873835"/>
                </a:cubicBezTo>
                <a:cubicBezTo>
                  <a:pt x="4029674" y="873835"/>
                  <a:pt x="4032363" y="873548"/>
                  <a:pt x="4035051" y="873067"/>
                </a:cubicBezTo>
                <a:cubicBezTo>
                  <a:pt x="4058383" y="869131"/>
                  <a:pt x="4082483" y="867594"/>
                  <a:pt x="4099189" y="846664"/>
                </a:cubicBezTo>
                <a:cubicBezTo>
                  <a:pt x="4102261" y="842823"/>
                  <a:pt x="4109271" y="841671"/>
                  <a:pt x="4114647" y="840134"/>
                </a:cubicBezTo>
                <a:cubicBezTo>
                  <a:pt x="4123961" y="837638"/>
                  <a:pt x="4130203" y="832549"/>
                  <a:pt x="4133563" y="823427"/>
                </a:cubicBezTo>
                <a:cubicBezTo>
                  <a:pt x="4139229" y="807681"/>
                  <a:pt x="4145949" y="792223"/>
                  <a:pt x="4151039" y="776284"/>
                </a:cubicBezTo>
                <a:cubicBezTo>
                  <a:pt x="4154591" y="765338"/>
                  <a:pt x="4161215" y="759289"/>
                  <a:pt x="4171489" y="754776"/>
                </a:cubicBezTo>
                <a:cubicBezTo>
                  <a:pt x="4177251" y="752280"/>
                  <a:pt x="4182243" y="746808"/>
                  <a:pt x="4186372" y="741718"/>
                </a:cubicBezTo>
                <a:cubicBezTo>
                  <a:pt x="4191365" y="735573"/>
                  <a:pt x="4193957" y="727412"/>
                  <a:pt x="4199429" y="721940"/>
                </a:cubicBezTo>
                <a:cubicBezTo>
                  <a:pt x="4212775" y="708305"/>
                  <a:pt x="4216905" y="693231"/>
                  <a:pt x="4212487" y="674604"/>
                </a:cubicBezTo>
                <a:cubicBezTo>
                  <a:pt x="4208551" y="658090"/>
                  <a:pt x="4218921" y="636006"/>
                  <a:pt x="4232555" y="632645"/>
                </a:cubicBezTo>
                <a:cubicBezTo>
                  <a:pt x="4247629" y="628900"/>
                  <a:pt x="4257999" y="619684"/>
                  <a:pt x="4268657" y="609410"/>
                </a:cubicBezTo>
                <a:cubicBezTo>
                  <a:pt x="4274609" y="603649"/>
                  <a:pt x="4282963" y="598656"/>
                  <a:pt x="4291028" y="597216"/>
                </a:cubicBezTo>
                <a:cubicBezTo>
                  <a:pt x="4321657" y="591647"/>
                  <a:pt x="4350557" y="598464"/>
                  <a:pt x="4379651" y="609506"/>
                </a:cubicBezTo>
                <a:cubicBezTo>
                  <a:pt x="4398661" y="616707"/>
                  <a:pt x="4419784" y="618627"/>
                  <a:pt x="4440139" y="621507"/>
                </a:cubicBezTo>
                <a:cubicBezTo>
                  <a:pt x="4446477" y="622371"/>
                  <a:pt x="4454542" y="620452"/>
                  <a:pt x="4460015" y="616899"/>
                </a:cubicBezTo>
                <a:cubicBezTo>
                  <a:pt x="4479218" y="604609"/>
                  <a:pt x="4498325" y="591935"/>
                  <a:pt x="4516183" y="577724"/>
                </a:cubicBezTo>
                <a:cubicBezTo>
                  <a:pt x="4532795" y="564379"/>
                  <a:pt x="4551517" y="558810"/>
                  <a:pt x="4571681" y="560250"/>
                </a:cubicBezTo>
                <a:cubicBezTo>
                  <a:pt x="4586371" y="561306"/>
                  <a:pt x="4599621" y="558905"/>
                  <a:pt x="4613447" y="555257"/>
                </a:cubicBezTo>
                <a:cubicBezTo>
                  <a:pt x="4624969" y="552185"/>
                  <a:pt x="4637643" y="550072"/>
                  <a:pt x="4649355" y="551417"/>
                </a:cubicBezTo>
                <a:cubicBezTo>
                  <a:pt x="4665775" y="553337"/>
                  <a:pt x="4679313" y="550553"/>
                  <a:pt x="4692467" y="540663"/>
                </a:cubicBezTo>
                <a:cubicBezTo>
                  <a:pt x="4699476" y="535382"/>
                  <a:pt x="4708502" y="532598"/>
                  <a:pt x="4716855" y="528949"/>
                </a:cubicBezTo>
                <a:cubicBezTo>
                  <a:pt x="4729721" y="523284"/>
                  <a:pt x="4743067" y="518483"/>
                  <a:pt x="4755645" y="512147"/>
                </a:cubicBezTo>
                <a:cubicBezTo>
                  <a:pt x="4769183" y="505425"/>
                  <a:pt x="4781569" y="496112"/>
                  <a:pt x="4795395" y="490351"/>
                </a:cubicBezTo>
                <a:cubicBezTo>
                  <a:pt x="4810278" y="484110"/>
                  <a:pt x="4819879" y="474605"/>
                  <a:pt x="4825928" y="459818"/>
                </a:cubicBezTo>
                <a:cubicBezTo>
                  <a:pt x="4829769" y="450504"/>
                  <a:pt x="4835049" y="440615"/>
                  <a:pt x="4842347" y="434086"/>
                </a:cubicBezTo>
                <a:cubicBezTo>
                  <a:pt x="4857422" y="420740"/>
                  <a:pt x="4875087" y="410370"/>
                  <a:pt x="4890451" y="397216"/>
                </a:cubicBezTo>
                <a:cubicBezTo>
                  <a:pt x="4912054" y="378781"/>
                  <a:pt x="4932025" y="359194"/>
                  <a:pt x="4933945" y="327701"/>
                </a:cubicBezTo>
                <a:cubicBezTo>
                  <a:pt x="4935001" y="310322"/>
                  <a:pt x="4944219" y="302929"/>
                  <a:pt x="4961214" y="298801"/>
                </a:cubicBezTo>
                <a:cubicBezTo>
                  <a:pt x="4966878" y="297457"/>
                  <a:pt x="4974945" y="294864"/>
                  <a:pt x="4976672" y="290639"/>
                </a:cubicBezTo>
                <a:cubicBezTo>
                  <a:pt x="4981857" y="278061"/>
                  <a:pt x="4992610" y="275565"/>
                  <a:pt x="5002979" y="270573"/>
                </a:cubicBezTo>
                <a:cubicBezTo>
                  <a:pt x="5009221" y="267596"/>
                  <a:pt x="5016903" y="261739"/>
                  <a:pt x="5018535" y="255690"/>
                </a:cubicBezTo>
                <a:cubicBezTo>
                  <a:pt x="5025255" y="231206"/>
                  <a:pt x="5043690" y="216804"/>
                  <a:pt x="5061069" y="200961"/>
                </a:cubicBezTo>
                <a:cubicBezTo>
                  <a:pt x="5066158" y="196256"/>
                  <a:pt x="5071631" y="190879"/>
                  <a:pt x="5074127" y="184735"/>
                </a:cubicBezTo>
                <a:cubicBezTo>
                  <a:pt x="5079409" y="171484"/>
                  <a:pt x="5087281" y="161882"/>
                  <a:pt x="5101108" y="156891"/>
                </a:cubicBezTo>
                <a:cubicBezTo>
                  <a:pt x="5105524" y="155354"/>
                  <a:pt x="5109557" y="151801"/>
                  <a:pt x="5112918" y="148441"/>
                </a:cubicBezTo>
                <a:cubicBezTo>
                  <a:pt x="5120119" y="141144"/>
                  <a:pt x="5126167" y="132598"/>
                  <a:pt x="5133753" y="125782"/>
                </a:cubicBezTo>
                <a:cubicBezTo>
                  <a:pt x="5153051" y="108211"/>
                  <a:pt x="5172159" y="90928"/>
                  <a:pt x="5183393" y="66348"/>
                </a:cubicBezTo>
                <a:cubicBezTo>
                  <a:pt x="5188865" y="54346"/>
                  <a:pt x="5195107" y="41288"/>
                  <a:pt x="5204709" y="33030"/>
                </a:cubicBezTo>
                <a:cubicBezTo>
                  <a:pt x="5216903" y="22565"/>
                  <a:pt x="5232937" y="16612"/>
                  <a:pt x="5247243" y="8451"/>
                </a:cubicBezTo>
                <a:close/>
              </a:path>
            </a:pathLst>
          </a:custGeom>
          <a:blipFill rotWithShape="1">
            <a:blip r:embed="rId4">
              <a:alphaModFix amt="57000"/>
            </a:blip>
            <a:tile algn="tl" flip="none" tx="0" sx="100000" ty="0" sy="100000"/>
          </a:blip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1000"/>
                                  </p:stCondLst>
                                  <p:childTnLst>
                                    <p:set>
                                      <p:cBhvr>
                                        <p:cTn dur="1" fill="hold">
                                          <p:stCondLst>
                                            <p:cond delay="0"/>
                                          </p:stCondLst>
                                        </p:cTn>
                                        <p:tgtEl>
                                          <p:spTgt spid="223"/>
                                        </p:tgtEl>
                                        <p:attrNameLst>
                                          <p:attrName>style.visibility</p:attrName>
                                        </p:attrNameLst>
                                      </p:cBhvr>
                                      <p:to>
                                        <p:strVal val="visible"/>
                                      </p:to>
                                    </p:set>
                                    <p:animEffect filter="fade" transition="in">
                                      <p:cBhvr>
                                        <p:cTn dur="400"/>
                                        <p:tgtEl>
                                          <p:spTgt spid="22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0" name="Shape 230"/>
        <p:cNvGrpSpPr/>
        <p:nvPr/>
      </p:nvGrpSpPr>
      <p:grpSpPr>
        <a:xfrm>
          <a:off x="0" y="0"/>
          <a:ext cx="0" cy="0"/>
          <a:chOff x="0" y="0"/>
          <a:chExt cx="0" cy="0"/>
        </a:xfrm>
      </p:grpSpPr>
      <p:sp>
        <p:nvSpPr>
          <p:cNvPr id="231" name="Google Shape;231;p38"/>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is Sovereign over Nations</a:t>
            </a:r>
            <a:br>
              <a:rPr b="1" lang="en-AU" sz="4000">
                <a:solidFill>
                  <a:srgbClr val="FFFF00"/>
                </a:solidFill>
              </a:rPr>
            </a:br>
            <a:r>
              <a:rPr b="1" lang="en-AU" sz="4000">
                <a:solidFill>
                  <a:schemeClr val="lt1"/>
                </a:solidFill>
              </a:rPr>
              <a:t>18</a:t>
            </a:r>
            <a:r>
              <a:rPr b="1" i="1" lang="en-AU" sz="4000">
                <a:solidFill>
                  <a:schemeClr val="lt1"/>
                </a:solidFill>
              </a:rPr>
              <a:t> Your Majesty, </a:t>
            </a:r>
            <a:r>
              <a:rPr b="1" i="1" lang="en-AU" sz="4000" u="sng">
                <a:solidFill>
                  <a:schemeClr val="lt1"/>
                </a:solidFill>
              </a:rPr>
              <a:t>the Most High God gave</a:t>
            </a:r>
            <a:r>
              <a:rPr b="1" i="1" lang="en-AU" sz="4000">
                <a:solidFill>
                  <a:schemeClr val="lt1"/>
                </a:solidFill>
              </a:rPr>
              <a:t> sovereignty, greatness, glory, and majesty to your predecessor Nebuchadnezzar. </a:t>
            </a:r>
            <a:r>
              <a:rPr b="1" lang="en-AU" sz="4000">
                <a:solidFill>
                  <a:schemeClr val="lt1"/>
                </a:solidFill>
              </a:rPr>
              <a:t>v</a:t>
            </a:r>
            <a:r>
              <a:rPr b="1" i="1" lang="en-AU" sz="4000">
                <a:solidFill>
                  <a:schemeClr val="lt1"/>
                </a:solidFill>
              </a:rPr>
              <a:t>19 And because of the greatness that </a:t>
            </a:r>
            <a:r>
              <a:rPr b="1" i="1" lang="en-AU" sz="4000" u="sng">
                <a:solidFill>
                  <a:schemeClr val="lt1"/>
                </a:solidFill>
              </a:rPr>
              <a:t>he gave him</a:t>
            </a:r>
            <a:r>
              <a:rPr b="1" i="1" lang="en-AU" sz="4000">
                <a:solidFill>
                  <a:schemeClr val="lt1"/>
                </a:solidFill>
              </a:rPr>
              <a:t>, all peoples, nations, and languages trembled and feared before him. </a:t>
            </a:r>
            <a:br>
              <a:rPr b="1" i="1" lang="en-AU" sz="4000">
                <a:solidFill>
                  <a:schemeClr val="lt1"/>
                </a:solidFill>
              </a:rPr>
            </a:br>
            <a:br>
              <a:rPr b="1" i="1" lang="en-AU" sz="2000">
                <a:solidFill>
                  <a:schemeClr val="lt1"/>
                </a:solidFill>
              </a:rPr>
            </a:br>
            <a:r>
              <a:rPr b="1" i="1" lang="en-AU" sz="4000">
                <a:solidFill>
                  <a:schemeClr val="lt1"/>
                </a:solidFill>
              </a:rPr>
              <a:t>20b he was brought down from his kingly throne, and his glory was taken from him.</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9"/>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is Sovereign over Nations</a:t>
            </a:r>
            <a:br>
              <a:rPr b="1" lang="en-AU" sz="4000">
                <a:solidFill>
                  <a:srgbClr val="FFFF00"/>
                </a:solidFill>
              </a:rPr>
            </a:br>
            <a:r>
              <a:rPr b="1" i="1" lang="en-AU" sz="4000">
                <a:solidFill>
                  <a:schemeClr val="lt1"/>
                </a:solidFill>
              </a:rPr>
              <a:t>Job 12:23 He makes nations great, and destroys them; he enlarges nations, and disperses them.</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0"/>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Humbles the Proud</a:t>
            </a:r>
            <a:br>
              <a:rPr b="1" lang="en-AU" sz="4000">
                <a:solidFill>
                  <a:srgbClr val="FFFF00"/>
                </a:solidFill>
              </a:rPr>
            </a:br>
            <a:r>
              <a:rPr b="1" i="1" lang="en-AU" sz="4000">
                <a:solidFill>
                  <a:schemeClr val="lt1"/>
                </a:solidFill>
              </a:rPr>
              <a:t>20 But when </a:t>
            </a:r>
            <a:r>
              <a:rPr b="1" i="1" lang="en-AU" sz="4000" u="sng">
                <a:solidFill>
                  <a:schemeClr val="lt1"/>
                </a:solidFill>
              </a:rPr>
              <a:t>his heart was exalted and his spirit became arrogant</a:t>
            </a:r>
            <a:r>
              <a:rPr b="1" i="1" lang="en-AU" sz="4000">
                <a:solidFill>
                  <a:schemeClr val="lt1"/>
                </a:solidFill>
              </a:rPr>
              <a:t>, </a:t>
            </a:r>
            <a:r>
              <a:rPr b="1" i="1" lang="en-AU" sz="4000" u="sng">
                <a:solidFill>
                  <a:schemeClr val="lt1"/>
                </a:solidFill>
              </a:rPr>
              <a:t>he was deposed </a:t>
            </a:r>
            <a:r>
              <a:rPr b="1" i="1" lang="en-AU" sz="4000">
                <a:solidFill>
                  <a:schemeClr val="lt1"/>
                </a:solidFill>
              </a:rPr>
              <a:t>from his royal throne and </a:t>
            </a:r>
            <a:r>
              <a:rPr b="1" i="1" lang="en-AU" sz="4000" u="sng">
                <a:solidFill>
                  <a:schemeClr val="lt1"/>
                </a:solidFill>
              </a:rPr>
              <a:t>his glory was taken from him</a:t>
            </a:r>
            <a:r>
              <a:rPr b="1" i="1" lang="en-AU" sz="4000">
                <a:solidFill>
                  <a:schemeClr val="lt1"/>
                </a:solidFill>
              </a:rPr>
              <a:t>.</a:t>
            </a:r>
            <a:br>
              <a:rPr b="1" lang="en-AU" sz="4000">
                <a:solidFill>
                  <a:schemeClr val="lt1"/>
                </a:solidFill>
              </a:rPr>
            </a:br>
            <a:br>
              <a:rPr b="1" lang="en-AU" sz="4000">
                <a:solidFill>
                  <a:schemeClr val="lt1"/>
                </a:solidFill>
              </a:rPr>
            </a:br>
            <a:r>
              <a:rPr b="1" i="1" lang="en-AU" sz="4000">
                <a:solidFill>
                  <a:schemeClr val="lt1"/>
                </a:solidFill>
              </a:rPr>
              <a:t>22 “But you, Belshazzar, his son, </a:t>
            </a:r>
            <a:r>
              <a:rPr b="1" i="1" lang="en-AU" sz="4000" u="sng">
                <a:solidFill>
                  <a:schemeClr val="lt1"/>
                </a:solidFill>
              </a:rPr>
              <a:t>have not humbled yourself</a:t>
            </a:r>
            <a:r>
              <a:rPr b="1" i="1" lang="en-AU" sz="4000">
                <a:solidFill>
                  <a:schemeClr val="lt1"/>
                </a:solidFill>
              </a:rPr>
              <a:t>, though you knew all this. 23 Instead, </a:t>
            </a:r>
            <a:r>
              <a:rPr b="1" i="1" lang="en-AU" sz="4000" u="sng">
                <a:solidFill>
                  <a:schemeClr val="lt1"/>
                </a:solidFill>
              </a:rPr>
              <a:t>you have set yourself up </a:t>
            </a:r>
            <a:r>
              <a:rPr b="1" i="1" lang="en-AU" sz="4000">
                <a:solidFill>
                  <a:schemeClr val="lt1"/>
                </a:solidFill>
              </a:rPr>
              <a:t>against the Lord of heaven.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41"/>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Humbles the Proud</a:t>
            </a:r>
            <a:br>
              <a:rPr b="1" lang="en-AU" sz="4000">
                <a:solidFill>
                  <a:srgbClr val="FFFF00"/>
                </a:solidFill>
              </a:rPr>
            </a:br>
            <a:br>
              <a:rPr b="1" lang="en-AU" sz="4000">
                <a:solidFill>
                  <a:srgbClr val="FFFF00"/>
                </a:solidFill>
              </a:rPr>
            </a:br>
            <a:r>
              <a:rPr b="1" i="1" lang="en-AU" sz="4000">
                <a:solidFill>
                  <a:schemeClr val="lt1"/>
                </a:solidFill>
              </a:rPr>
              <a:t>James 4:6 God Opposes the proud</a:t>
            </a:r>
            <a:endParaRPr b="1" i="1" sz="4000">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15"/>
          <p:cNvSpPr txBox="1"/>
          <p:nvPr>
            <p:ph type="title"/>
          </p:nvPr>
        </p:nvSpPr>
        <p:spPr>
          <a:xfrm>
            <a:off x="767408" y="332657"/>
            <a:ext cx="10729192"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Dan 5:1 King Belshazzar held a great feast for 1,000 of his nobles and drank wine in their presence. 2 Under the influence of the wine, Belshazzar gave </a:t>
            </a:r>
            <a:br>
              <a:rPr b="1" i="1" lang="en-AU" sz="4000">
                <a:solidFill>
                  <a:schemeClr val="lt1"/>
                </a:solidFill>
              </a:rPr>
            </a:br>
            <a:r>
              <a:rPr b="1" i="1" lang="en-AU" sz="4000">
                <a:solidFill>
                  <a:schemeClr val="lt1"/>
                </a:solidFill>
              </a:rPr>
              <a:t>orders to bring in the </a:t>
            </a:r>
            <a:br>
              <a:rPr b="1" i="1" lang="en-AU" sz="4000">
                <a:solidFill>
                  <a:schemeClr val="lt1"/>
                </a:solidFill>
              </a:rPr>
            </a:br>
            <a:r>
              <a:rPr b="1" i="1" lang="en-AU" sz="4000">
                <a:solidFill>
                  <a:schemeClr val="lt1"/>
                </a:solidFill>
              </a:rPr>
              <a:t>gold and silver vessels </a:t>
            </a:r>
            <a:br>
              <a:rPr b="1" i="1" lang="en-AU" sz="4000">
                <a:solidFill>
                  <a:schemeClr val="lt1"/>
                </a:solidFill>
              </a:rPr>
            </a:br>
            <a:r>
              <a:rPr b="1" i="1" lang="en-AU" sz="4000">
                <a:solidFill>
                  <a:schemeClr val="lt1"/>
                </a:solidFill>
              </a:rPr>
              <a:t>that his predecessor </a:t>
            </a:r>
            <a:br>
              <a:rPr b="1" i="1" lang="en-AU" sz="4000">
                <a:solidFill>
                  <a:schemeClr val="lt1"/>
                </a:solidFill>
              </a:rPr>
            </a:br>
            <a:r>
              <a:rPr b="1" i="1" lang="en-AU" sz="4000">
                <a:solidFill>
                  <a:schemeClr val="lt1"/>
                </a:solidFill>
              </a:rPr>
              <a:t>Nebuchadnezzar had </a:t>
            </a:r>
            <a:br>
              <a:rPr b="1" i="1" lang="en-AU" sz="4000">
                <a:solidFill>
                  <a:schemeClr val="lt1"/>
                </a:solidFill>
              </a:rPr>
            </a:br>
            <a:r>
              <a:rPr b="1" i="1" lang="en-AU" sz="4000">
                <a:solidFill>
                  <a:schemeClr val="lt1"/>
                </a:solidFill>
              </a:rPr>
              <a:t>taken from the temple </a:t>
            </a:r>
            <a:br>
              <a:rPr b="1" i="1" lang="en-AU" sz="4000">
                <a:solidFill>
                  <a:schemeClr val="lt1"/>
                </a:solidFill>
              </a:rPr>
            </a:br>
            <a:r>
              <a:rPr b="1" i="1" lang="en-AU" sz="4000">
                <a:solidFill>
                  <a:schemeClr val="lt1"/>
                </a:solidFill>
              </a:rPr>
              <a:t>in Jerusalem, so that</a:t>
            </a:r>
            <a:endParaRPr/>
          </a:p>
        </p:txBody>
      </p:sp>
      <p:pic>
        <p:nvPicPr>
          <p:cNvPr descr="So the king and his nobles, his wives, and his harem drank wine from cups taken from God’s temple. While they drank from them they praised their idols made of gold, silver, bronze, iron, wood, and stone. – Slide 4" id="100" name="Google Shape;100;p15"/>
          <p:cNvPicPr preferRelativeResize="0"/>
          <p:nvPr/>
        </p:nvPicPr>
        <p:blipFill rotWithShape="1">
          <a:blip r:embed="rId3">
            <a:alphaModFix/>
          </a:blip>
          <a:srcRect b="0" l="0" r="0" t="0"/>
          <a:stretch/>
        </p:blipFill>
        <p:spPr>
          <a:xfrm>
            <a:off x="6564560" y="2404955"/>
            <a:ext cx="5508104" cy="4131078"/>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sp>
        <p:nvSpPr>
          <p:cNvPr id="251" name="Google Shape;251;p42"/>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Exalts the Humble</a:t>
            </a:r>
            <a:r>
              <a:rPr b="1" lang="en-AU" sz="4000">
                <a:solidFill>
                  <a:schemeClr val="lt1"/>
                </a:solidFill>
              </a:rPr>
              <a:t> </a:t>
            </a:r>
            <a:br>
              <a:rPr b="1" lang="en-AU" sz="4000">
                <a:solidFill>
                  <a:schemeClr val="lt1"/>
                </a:solidFill>
              </a:rPr>
            </a:br>
            <a:r>
              <a:rPr b="1" i="1" lang="en-AU" sz="4000">
                <a:solidFill>
                  <a:schemeClr val="lt1"/>
                </a:solidFill>
              </a:rPr>
              <a:t>21b until he acknowledged that the Most High God is ruler over the kingdom of men and sets anyone He wants over it.</a:t>
            </a:r>
            <a:br>
              <a:rPr b="1" i="1" lang="en-AU" sz="4000">
                <a:solidFill>
                  <a:schemeClr val="lt1"/>
                </a:solidFill>
              </a:rPr>
            </a:br>
            <a:br>
              <a:rPr b="1" i="1" lang="en-AU" sz="4000">
                <a:solidFill>
                  <a:schemeClr val="lt1"/>
                </a:solidFill>
              </a:rPr>
            </a:br>
            <a:r>
              <a:rPr b="1" i="1" lang="en-AU" sz="4000">
                <a:solidFill>
                  <a:schemeClr val="lt1"/>
                </a:solidFill>
              </a:rPr>
              <a:t>James 4:6 but gives grace to the humble</a:t>
            </a:r>
            <a:br>
              <a:rPr b="1" i="1" lang="en-AU" sz="4000">
                <a:solidFill>
                  <a:schemeClr val="lt1"/>
                </a:solidFill>
              </a:rPr>
            </a:br>
            <a:br>
              <a:rPr b="1" lang="en-AU" sz="4000">
                <a:solidFill>
                  <a:schemeClr val="lt1"/>
                </a:solidFill>
              </a:rPr>
            </a:br>
            <a:r>
              <a:rPr b="1" lang="en-AU" sz="4000">
                <a:solidFill>
                  <a:schemeClr val="lt1"/>
                </a:solidFill>
              </a:rPr>
              <a:t>Beltshazzar refused to repent and humble himself before the Lord.</a:t>
            </a:r>
            <a:br>
              <a:rPr b="1" lang="en-AU" sz="4000">
                <a:solidFill>
                  <a:schemeClr val="lt1"/>
                </a:solidFill>
              </a:rPr>
            </a:br>
            <a:endParaRPr b="1" i="1" sz="4000">
              <a:solidFill>
                <a:schemeClr val="lt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43"/>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Exalts the Humble</a:t>
            </a:r>
            <a:r>
              <a:rPr b="1" lang="en-AU" sz="4000">
                <a:solidFill>
                  <a:schemeClr val="lt1"/>
                </a:solidFill>
              </a:rPr>
              <a:t> </a:t>
            </a:r>
            <a:br>
              <a:rPr b="1" lang="en-AU" sz="4000">
                <a:solidFill>
                  <a:schemeClr val="lt1"/>
                </a:solidFill>
              </a:rPr>
            </a:br>
            <a:r>
              <a:rPr b="1" i="1" lang="en-AU" sz="4000">
                <a:solidFill>
                  <a:schemeClr val="lt1"/>
                </a:solidFill>
              </a:rPr>
              <a:t>2 Chr 33:12 In his distress he sought the favor of the Lord his God and humbled himself greatly before the God of his ancestors. 13 And when he prayed to him, the Lord was moved by his entreaty and listened to his plea; so he brought him back to Jerusalem and to his kingdom. Then Manasseh knew that the Lord is God.</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0" name="Shape 260"/>
        <p:cNvGrpSpPr/>
        <p:nvPr/>
      </p:nvGrpSpPr>
      <p:grpSpPr>
        <a:xfrm>
          <a:off x="0" y="0"/>
          <a:ext cx="0" cy="0"/>
          <a:chOff x="0" y="0"/>
          <a:chExt cx="0" cy="0"/>
        </a:xfrm>
      </p:grpSpPr>
      <p:sp>
        <p:nvSpPr>
          <p:cNvPr id="261" name="Google Shape;261;p44"/>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Is the Give and Taker of Life</a:t>
            </a:r>
            <a:br>
              <a:rPr b="1" lang="en-AU" sz="4000">
                <a:solidFill>
                  <a:schemeClr val="lt1"/>
                </a:solidFill>
              </a:rPr>
            </a:br>
            <a:r>
              <a:rPr b="1" i="1" lang="en-AU" sz="4000">
                <a:solidFill>
                  <a:schemeClr val="lt1"/>
                </a:solidFill>
              </a:rPr>
              <a:t>23c</a:t>
            </a:r>
            <a:r>
              <a:rPr b="1" lang="en-AU" sz="4000">
                <a:solidFill>
                  <a:schemeClr val="lt1"/>
                </a:solidFill>
              </a:rPr>
              <a:t> </a:t>
            </a:r>
            <a:r>
              <a:rPr b="1" i="1" lang="en-AU" sz="4000">
                <a:solidFill>
                  <a:schemeClr val="lt1"/>
                </a:solidFill>
              </a:rPr>
              <a:t>But you have not glorified the God who holds your life-breath in His hand and who controls the whole course of your life.</a:t>
            </a:r>
            <a:br>
              <a:rPr b="1" i="1" lang="en-AU" sz="4000">
                <a:solidFill>
                  <a:schemeClr val="lt1"/>
                </a:solidFill>
              </a:rPr>
            </a:br>
            <a:br>
              <a:rPr b="1" i="1" lang="en-AU" sz="4000">
                <a:solidFill>
                  <a:schemeClr val="lt1"/>
                </a:solidFill>
              </a:rPr>
            </a:br>
            <a:r>
              <a:rPr b="1" lang="en-AU" sz="4000">
                <a:solidFill>
                  <a:schemeClr val="lt1"/>
                </a:solidFill>
              </a:rPr>
              <a:t>Contrasted to his gods</a:t>
            </a:r>
            <a:br>
              <a:rPr b="1" lang="en-AU" sz="4000">
                <a:solidFill>
                  <a:schemeClr val="lt1"/>
                </a:solidFill>
              </a:rPr>
            </a:br>
            <a:br>
              <a:rPr b="1" i="1" lang="en-AU" sz="4000">
                <a:solidFill>
                  <a:schemeClr val="lt1"/>
                </a:solidFill>
              </a:rPr>
            </a:br>
            <a:r>
              <a:rPr b="1" i="1" lang="en-AU" sz="4000">
                <a:solidFill>
                  <a:schemeClr val="lt1"/>
                </a:solidFill>
              </a:rPr>
              <a:t>23b you praised the gods made of silver and gold, bronze, iron, wood, and stone, which do not see or hear or understand.</a:t>
            </a:r>
            <a:br>
              <a:rPr b="1" lang="en-AU" sz="4000">
                <a:solidFill>
                  <a:schemeClr val="lt1"/>
                </a:solidFill>
              </a:rPr>
            </a:br>
            <a:endParaRPr b="1" i="1" sz="4000">
              <a:solidFill>
                <a:schemeClr val="lt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45"/>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Judges Humanity</a:t>
            </a:r>
            <a:r>
              <a:rPr b="1" lang="en-AU" sz="4000">
                <a:solidFill>
                  <a:schemeClr val="lt1"/>
                </a:solidFill>
              </a:rPr>
              <a:t> </a:t>
            </a:r>
            <a:br>
              <a:rPr b="1" lang="en-AU" sz="4000">
                <a:solidFill>
                  <a:schemeClr val="lt1"/>
                </a:solidFill>
              </a:rPr>
            </a:br>
            <a:r>
              <a:rPr b="1" i="1" lang="en-AU" sz="4000">
                <a:solidFill>
                  <a:schemeClr val="lt1"/>
                </a:solidFill>
              </a:rPr>
              <a:t>22 “But you his successor, Belshazzar, have not humbled your heart, even though you knew all this. 23 Instead, you have exalted yourself against the Lord of heaven.</a:t>
            </a:r>
            <a:br>
              <a:rPr b="1" i="1" lang="en-AU" sz="4000">
                <a:solidFill>
                  <a:schemeClr val="lt1"/>
                </a:solidFill>
              </a:rPr>
            </a:br>
            <a:br>
              <a:rPr b="1" i="1" lang="en-AU" sz="4000">
                <a:solidFill>
                  <a:schemeClr val="lt1"/>
                </a:solidFill>
              </a:rPr>
            </a:br>
            <a:r>
              <a:rPr b="1" lang="en-AU" sz="4000">
                <a:solidFill>
                  <a:schemeClr val="lt1"/>
                </a:solidFill>
              </a:rPr>
              <a:t>God knows the hearts of man and judges righteously.</a:t>
            </a:r>
            <a:br>
              <a:rPr b="1" i="1" lang="en-AU" sz="4000">
                <a:solidFill>
                  <a:schemeClr val="lt1"/>
                </a:solidFill>
              </a:rPr>
            </a:br>
            <a:endParaRPr b="1" i="1" sz="4000">
              <a:solidFill>
                <a:schemeClr val="lt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6"/>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Judges Humanity</a:t>
            </a:r>
            <a:r>
              <a:rPr b="1" lang="en-AU" sz="4000">
                <a:solidFill>
                  <a:schemeClr val="lt1"/>
                </a:solidFill>
              </a:rPr>
              <a:t> </a:t>
            </a:r>
            <a:br>
              <a:rPr b="1" lang="en-AU" sz="4000">
                <a:solidFill>
                  <a:schemeClr val="lt1"/>
                </a:solidFill>
              </a:rPr>
            </a:br>
            <a:r>
              <a:rPr b="1" lang="en-AU" sz="4000">
                <a:solidFill>
                  <a:schemeClr val="lt1"/>
                </a:solidFill>
              </a:rPr>
              <a:t>v26 </a:t>
            </a:r>
            <a:r>
              <a:rPr b="1" i="1" lang="en-AU" sz="4000">
                <a:solidFill>
                  <a:schemeClr val="lt1"/>
                </a:solidFill>
              </a:rPr>
              <a:t>MENE God has numbered the days of your kingdom and brought it to an end.</a:t>
            </a:r>
            <a:br>
              <a:rPr b="1" i="1" lang="en-AU" sz="4000">
                <a:solidFill>
                  <a:schemeClr val="lt1"/>
                </a:solidFill>
              </a:rPr>
            </a:br>
            <a:r>
              <a:rPr b="1" i="1" lang="en-AU" sz="4000">
                <a:solidFill>
                  <a:schemeClr val="lt1"/>
                </a:solidFill>
              </a:rPr>
              <a:t>27 TEKEL means that you have been weighed in the balance and found deficient.</a:t>
            </a:r>
            <a:br>
              <a:rPr b="1" i="1" lang="en-AU" sz="4000">
                <a:solidFill>
                  <a:schemeClr val="lt1"/>
                </a:solidFill>
              </a:rPr>
            </a:br>
            <a:br>
              <a:rPr b="1" i="1" lang="en-AU" sz="4000">
                <a:solidFill>
                  <a:schemeClr val="lt1"/>
                </a:solidFill>
              </a:rPr>
            </a:br>
            <a:r>
              <a:rPr b="1" i="1" lang="en-AU" sz="4000">
                <a:solidFill>
                  <a:schemeClr val="lt1"/>
                </a:solidFill>
              </a:rPr>
              <a:t>Ps 82:8 Arise, O God, judge the earth</a:t>
            </a:r>
            <a:br>
              <a:rPr b="1" lang="en-AU" sz="4000">
                <a:solidFill>
                  <a:schemeClr val="lt1"/>
                </a:solidFill>
              </a:rPr>
            </a:br>
            <a:endParaRPr b="1" i="1" sz="4000">
              <a:solidFill>
                <a:schemeClr val="lt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sp>
        <p:nvSpPr>
          <p:cNvPr id="276" name="Google Shape;276;p47"/>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God Judges Humanity</a:t>
            </a:r>
            <a:r>
              <a:rPr b="1" lang="en-AU" sz="4000">
                <a:solidFill>
                  <a:schemeClr val="lt1"/>
                </a:solidFill>
              </a:rPr>
              <a:t> </a:t>
            </a:r>
            <a:br>
              <a:rPr b="1" lang="en-AU" sz="4000">
                <a:solidFill>
                  <a:schemeClr val="lt1"/>
                </a:solidFill>
              </a:rPr>
            </a:br>
            <a:r>
              <a:rPr b="1" i="1" lang="en-AU" sz="4000">
                <a:solidFill>
                  <a:schemeClr val="lt1"/>
                </a:solidFill>
              </a:rPr>
              <a:t>2 Cor 5:10 For we must all appear before the judgment seat of Christ, so that each of us may receive what is due us for the things done while in the body, whether good or bad.</a:t>
            </a:r>
            <a:br>
              <a:rPr b="1" i="1" lang="en-AU" sz="4000">
                <a:solidFill>
                  <a:schemeClr val="lt1"/>
                </a:solidFill>
              </a:rPr>
            </a:br>
            <a:br>
              <a:rPr b="1" i="1" lang="en-AU" sz="1050">
                <a:solidFill>
                  <a:schemeClr val="lt1"/>
                </a:solidFill>
              </a:rPr>
            </a:br>
            <a:r>
              <a:rPr b="1" i="1" lang="en-AU" sz="4000">
                <a:solidFill>
                  <a:schemeClr val="lt1"/>
                </a:solidFill>
              </a:rPr>
              <a:t>Acts 17:31 because he has fixed a day on which he will judge the world in righteousness by a man whom he has appointed;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48"/>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AU" sz="4000">
                <a:solidFill>
                  <a:srgbClr val="FFFF00"/>
                </a:solidFill>
              </a:rPr>
              <a:t>His Word Is Trustworthy</a:t>
            </a:r>
            <a:br>
              <a:rPr b="1" lang="en-AU" sz="4000">
                <a:solidFill>
                  <a:srgbClr val="FFFF00"/>
                </a:solidFill>
              </a:rPr>
            </a:br>
            <a:r>
              <a:rPr b="1" lang="en-AU" sz="4000">
                <a:solidFill>
                  <a:schemeClr val="lt1"/>
                </a:solidFill>
              </a:rPr>
              <a:t>King Belshazzar was considered evidence of the Bible’s historical inaccuracy.</a:t>
            </a:r>
            <a:br>
              <a:rPr b="1" lang="en-AU" sz="4000">
                <a:solidFill>
                  <a:schemeClr val="lt1"/>
                </a:solidFill>
              </a:rPr>
            </a:br>
            <a:r>
              <a:rPr b="1" lang="en-AU" sz="4000">
                <a:solidFill>
                  <a:schemeClr val="lt1"/>
                </a:solidFill>
              </a:rPr>
              <a:t>Until the discovery of the Cylinders of Nabonidus in 1854, which </a:t>
            </a:r>
            <a:br>
              <a:rPr b="1" lang="en-AU" sz="4000">
                <a:solidFill>
                  <a:schemeClr val="lt1"/>
                </a:solidFill>
              </a:rPr>
            </a:br>
            <a:r>
              <a:rPr b="1" lang="en-AU" sz="4000">
                <a:solidFill>
                  <a:schemeClr val="lt1"/>
                </a:solidFill>
              </a:rPr>
              <a:t>proved that he was co-regent </a:t>
            </a:r>
            <a:br>
              <a:rPr b="1" lang="en-AU" sz="4000">
                <a:solidFill>
                  <a:schemeClr val="lt1"/>
                </a:solidFill>
              </a:rPr>
            </a:br>
            <a:r>
              <a:rPr b="1" lang="en-AU" sz="4000">
                <a:solidFill>
                  <a:schemeClr val="lt1"/>
                </a:solidFill>
              </a:rPr>
              <a:t>with his father for 6 years. </a:t>
            </a:r>
            <a:br>
              <a:rPr b="1" lang="en-AU" sz="4000">
                <a:solidFill>
                  <a:schemeClr val="lt1"/>
                </a:solidFill>
              </a:rPr>
            </a:br>
            <a:br>
              <a:rPr b="1" lang="en-AU" sz="4000">
                <a:solidFill>
                  <a:schemeClr val="lt1"/>
                </a:solidFill>
              </a:rPr>
            </a:br>
            <a:r>
              <a:rPr b="1" i="1" lang="en-AU" sz="4000">
                <a:solidFill>
                  <a:schemeClr val="lt1"/>
                </a:solidFill>
              </a:rPr>
              <a:t>7b and have the third highest </a:t>
            </a:r>
            <a:br>
              <a:rPr b="1" i="1" lang="en-AU" sz="4000">
                <a:solidFill>
                  <a:schemeClr val="lt1"/>
                </a:solidFill>
              </a:rPr>
            </a:br>
            <a:r>
              <a:rPr b="1" i="1" lang="en-AU" sz="4000">
                <a:solidFill>
                  <a:schemeClr val="lt1"/>
                </a:solidFill>
              </a:rPr>
              <a:t>position in the kingdom.</a:t>
            </a:r>
            <a:endParaRPr/>
          </a:p>
        </p:txBody>
      </p:sp>
      <p:pic>
        <p:nvPicPr>
          <p:cNvPr descr="Cylinders of Nabonidus - Wikipedia" id="282" name="Google Shape;282;p48"/>
          <p:cNvPicPr preferRelativeResize="0"/>
          <p:nvPr/>
        </p:nvPicPr>
        <p:blipFill rotWithShape="1">
          <a:blip r:embed="rId3">
            <a:alphaModFix/>
          </a:blip>
          <a:srcRect b="0" l="0" r="0" t="0"/>
          <a:stretch/>
        </p:blipFill>
        <p:spPr>
          <a:xfrm>
            <a:off x="7980428" y="2924944"/>
            <a:ext cx="3999318" cy="25202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16"/>
          <p:cNvSpPr txBox="1"/>
          <p:nvPr>
            <p:ph type="title"/>
          </p:nvPr>
        </p:nvSpPr>
        <p:spPr>
          <a:xfrm>
            <a:off x="695400" y="332657"/>
            <a:ext cx="10729192"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the king and his nobles, wives, and concubines could drink from them. 3 So they brought in the gold vessels that had been taken from the </a:t>
            </a:r>
            <a:br>
              <a:rPr b="1" i="1" lang="en-AU" sz="4000">
                <a:solidFill>
                  <a:schemeClr val="lt1"/>
                </a:solidFill>
              </a:rPr>
            </a:br>
            <a:r>
              <a:rPr b="1" i="1" lang="en-AU" sz="4000">
                <a:solidFill>
                  <a:schemeClr val="lt1"/>
                </a:solidFill>
              </a:rPr>
              <a:t>temple, the house of </a:t>
            </a:r>
            <a:br>
              <a:rPr b="1" i="1" lang="en-AU" sz="4000">
                <a:solidFill>
                  <a:schemeClr val="lt1"/>
                </a:solidFill>
              </a:rPr>
            </a:br>
            <a:r>
              <a:rPr b="1" i="1" lang="en-AU" sz="4000">
                <a:solidFill>
                  <a:schemeClr val="lt1"/>
                </a:solidFill>
              </a:rPr>
              <a:t>God in Jerusalem, and </a:t>
            </a:r>
            <a:br>
              <a:rPr b="1" i="1" lang="en-AU" sz="4000">
                <a:solidFill>
                  <a:schemeClr val="lt1"/>
                </a:solidFill>
              </a:rPr>
            </a:br>
            <a:r>
              <a:rPr b="1" i="1" lang="en-AU" sz="4000">
                <a:solidFill>
                  <a:schemeClr val="lt1"/>
                </a:solidFill>
              </a:rPr>
              <a:t>the king and his nobles, </a:t>
            </a:r>
            <a:br>
              <a:rPr b="1" i="1" lang="en-AU" sz="4000">
                <a:solidFill>
                  <a:schemeClr val="lt1"/>
                </a:solidFill>
              </a:rPr>
            </a:br>
            <a:r>
              <a:rPr b="1" i="1" lang="en-AU" sz="4000">
                <a:solidFill>
                  <a:schemeClr val="lt1"/>
                </a:solidFill>
              </a:rPr>
              <a:t>wives, and concubines </a:t>
            </a:r>
            <a:br>
              <a:rPr b="1" i="1" lang="en-AU" sz="4000">
                <a:solidFill>
                  <a:schemeClr val="lt1"/>
                </a:solidFill>
              </a:rPr>
            </a:br>
            <a:r>
              <a:rPr b="1" i="1" lang="en-AU" sz="4000">
                <a:solidFill>
                  <a:schemeClr val="lt1"/>
                </a:solidFill>
              </a:rPr>
              <a:t>drank from them. </a:t>
            </a:r>
            <a:endParaRPr/>
          </a:p>
        </p:txBody>
      </p:sp>
      <p:pic>
        <p:nvPicPr>
          <p:cNvPr descr="So the king and his nobles, his wives, and his harem drank wine from cups taken from God’s temple. While they drank from them they praised their idols made of gold, silver, bronze, iron, wood, and stone. – Slide 4" id="106" name="Google Shape;106;p16"/>
          <p:cNvPicPr preferRelativeResize="0"/>
          <p:nvPr/>
        </p:nvPicPr>
        <p:blipFill rotWithShape="1">
          <a:blip r:embed="rId3">
            <a:alphaModFix/>
          </a:blip>
          <a:srcRect b="0" l="0" r="0" t="0"/>
          <a:stretch/>
        </p:blipFill>
        <p:spPr>
          <a:xfrm>
            <a:off x="6564560" y="2404955"/>
            <a:ext cx="5508104" cy="413107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17"/>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4 They drank the wine and </a:t>
            </a:r>
            <a:br>
              <a:rPr b="1" i="1" lang="en-AU" sz="4000">
                <a:solidFill>
                  <a:schemeClr val="lt1"/>
                </a:solidFill>
              </a:rPr>
            </a:br>
            <a:r>
              <a:rPr b="1" i="1" lang="en-AU" sz="4000">
                <a:solidFill>
                  <a:schemeClr val="lt1"/>
                </a:solidFill>
              </a:rPr>
              <a:t>praised their gods made of </a:t>
            </a:r>
            <a:br>
              <a:rPr b="1" i="1" lang="en-AU" sz="4000">
                <a:solidFill>
                  <a:schemeClr val="lt1"/>
                </a:solidFill>
              </a:rPr>
            </a:br>
            <a:r>
              <a:rPr b="1" i="1" lang="en-AU" sz="4000">
                <a:solidFill>
                  <a:schemeClr val="lt1"/>
                </a:solidFill>
              </a:rPr>
              <a:t>gold and silver, bronze, </a:t>
            </a:r>
            <a:br>
              <a:rPr b="1" i="1" lang="en-AU" sz="4000">
                <a:solidFill>
                  <a:schemeClr val="lt1"/>
                </a:solidFill>
              </a:rPr>
            </a:br>
            <a:r>
              <a:rPr b="1" i="1" lang="en-AU" sz="4000">
                <a:solidFill>
                  <a:schemeClr val="lt1"/>
                </a:solidFill>
              </a:rPr>
              <a:t>iron, wood, and stone.</a:t>
            </a:r>
            <a:br>
              <a:rPr b="1" i="1" lang="en-AU" sz="4000">
                <a:solidFill>
                  <a:schemeClr val="lt1"/>
                </a:solidFill>
              </a:rPr>
            </a:br>
            <a:r>
              <a:rPr b="1" i="1" lang="en-AU" sz="4000">
                <a:solidFill>
                  <a:schemeClr val="lt1"/>
                </a:solidFill>
              </a:rPr>
              <a:t>5 At that moment the </a:t>
            </a:r>
            <a:br>
              <a:rPr b="1" i="1" lang="en-AU" sz="4000">
                <a:solidFill>
                  <a:schemeClr val="lt1"/>
                </a:solidFill>
              </a:rPr>
            </a:br>
            <a:r>
              <a:rPr b="1" i="1" lang="en-AU" sz="4000">
                <a:solidFill>
                  <a:schemeClr val="lt1"/>
                </a:solidFill>
              </a:rPr>
              <a:t>fingers of a man’s hand </a:t>
            </a:r>
            <a:br>
              <a:rPr b="1" i="1" lang="en-AU" sz="4000">
                <a:solidFill>
                  <a:schemeClr val="lt1"/>
                </a:solidFill>
              </a:rPr>
            </a:br>
            <a:r>
              <a:rPr b="1" i="1" lang="en-AU" sz="4000">
                <a:solidFill>
                  <a:schemeClr val="lt1"/>
                </a:solidFill>
              </a:rPr>
              <a:t>appeared and began writing on the plaster of the king’s palace wall next to the lampstand. The king watched the hand</a:t>
            </a:r>
            <a:br>
              <a:rPr b="1" i="1" lang="en-AU" sz="3200">
                <a:solidFill>
                  <a:schemeClr val="lt1"/>
                </a:solidFill>
              </a:rPr>
            </a:br>
            <a:endParaRPr b="1" i="1" sz="3200">
              <a:solidFill>
                <a:schemeClr val="lt1"/>
              </a:solidFill>
            </a:endParaRPr>
          </a:p>
        </p:txBody>
      </p:sp>
      <p:pic>
        <p:nvPicPr>
          <p:cNvPr descr="Suddenly, they saw the fingers of a human hand writing on the plaster wall of the king’s palace, near the lampstand. The king’s face turned pale with fright. His knees knocked together in fear and his legs gave way beneath him. – Slide 5" id="112" name="Google Shape;112;p17"/>
          <p:cNvPicPr preferRelativeResize="0"/>
          <p:nvPr/>
        </p:nvPicPr>
        <p:blipFill rotWithShape="1">
          <a:blip r:embed="rId3">
            <a:alphaModFix/>
          </a:blip>
          <a:srcRect b="0" l="0" r="0" t="0"/>
          <a:stretch/>
        </p:blipFill>
        <p:spPr>
          <a:xfrm>
            <a:off x="7500664" y="116632"/>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8"/>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as it wrote. 6 His face </a:t>
            </a:r>
            <a:br>
              <a:rPr b="1" i="1" lang="en-AU" sz="4000">
                <a:solidFill>
                  <a:schemeClr val="lt1"/>
                </a:solidFill>
              </a:rPr>
            </a:br>
            <a:r>
              <a:rPr b="1" i="1" lang="en-AU" sz="4000">
                <a:solidFill>
                  <a:schemeClr val="lt1"/>
                </a:solidFill>
              </a:rPr>
              <a:t>turned pale and he was so </a:t>
            </a:r>
            <a:br>
              <a:rPr b="1" i="1" lang="en-AU" sz="4000">
                <a:solidFill>
                  <a:schemeClr val="lt1"/>
                </a:solidFill>
              </a:rPr>
            </a:br>
            <a:r>
              <a:rPr b="1" i="1" lang="en-AU" sz="4000">
                <a:solidFill>
                  <a:schemeClr val="lt1"/>
                </a:solidFill>
              </a:rPr>
              <a:t>frightened that his legs </a:t>
            </a:r>
            <a:br>
              <a:rPr b="1" i="1" lang="en-AU" sz="4000">
                <a:solidFill>
                  <a:schemeClr val="lt1"/>
                </a:solidFill>
              </a:rPr>
            </a:br>
            <a:r>
              <a:rPr b="1" i="1" lang="en-AU" sz="4000">
                <a:solidFill>
                  <a:schemeClr val="lt1"/>
                </a:solidFill>
              </a:rPr>
              <a:t>became weak and his </a:t>
            </a:r>
            <a:br>
              <a:rPr b="1" i="1" lang="en-AU" sz="4000">
                <a:solidFill>
                  <a:schemeClr val="lt1"/>
                </a:solidFill>
              </a:rPr>
            </a:br>
            <a:r>
              <a:rPr b="1" i="1" lang="en-AU" sz="4000">
                <a:solidFill>
                  <a:schemeClr val="lt1"/>
                </a:solidFill>
              </a:rPr>
              <a:t>knees were knocking.</a:t>
            </a:r>
            <a:br>
              <a:rPr b="1" i="1" lang="en-AU" sz="4000">
                <a:solidFill>
                  <a:schemeClr val="lt1"/>
                </a:solidFill>
              </a:rPr>
            </a:br>
            <a:r>
              <a:rPr b="1" i="1" lang="en-AU" sz="4000">
                <a:solidFill>
                  <a:schemeClr val="lt1"/>
                </a:solidFill>
              </a:rPr>
              <a:t>7 The king called out to </a:t>
            </a:r>
            <a:br>
              <a:rPr b="1" i="1" lang="en-AU" sz="4000">
                <a:solidFill>
                  <a:schemeClr val="lt1"/>
                </a:solidFill>
              </a:rPr>
            </a:br>
            <a:r>
              <a:rPr b="1" i="1" lang="en-AU" sz="4000">
                <a:solidFill>
                  <a:schemeClr val="lt1"/>
                </a:solidFill>
              </a:rPr>
              <a:t>bring in the mediums, Chaldeans, and astrologers. He said to these wise men of</a:t>
            </a:r>
            <a:endParaRPr b="1" i="1" sz="3200">
              <a:solidFill>
                <a:schemeClr val="lt1"/>
              </a:solidFill>
            </a:endParaRPr>
          </a:p>
        </p:txBody>
      </p:sp>
      <p:pic>
        <p:nvPicPr>
          <p:cNvPr descr="Suddenly, they saw the fingers of a human hand writing on the plaster wall of the king’s palace, near the lampstand. The king’s face turned pale with fright. His knees knocked together in fear and his legs gave way beneath him. – Slide 5" id="118" name="Google Shape;118;p18"/>
          <p:cNvPicPr preferRelativeResize="0"/>
          <p:nvPr/>
        </p:nvPicPr>
        <p:blipFill rotWithShape="1">
          <a:blip r:embed="rId3">
            <a:alphaModFix/>
          </a:blip>
          <a:srcRect b="0" l="0" r="0" t="0"/>
          <a:stretch/>
        </p:blipFill>
        <p:spPr>
          <a:xfrm>
            <a:off x="7500664" y="116632"/>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19"/>
          <p:cNvSpPr txBox="1"/>
          <p:nvPr>
            <p:ph type="title"/>
          </p:nvPr>
        </p:nvSpPr>
        <p:spPr>
          <a:xfrm>
            <a:off x="623392"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Babylon, “Whoever reads </a:t>
            </a:r>
            <a:br>
              <a:rPr b="1" i="1" lang="en-AU" sz="4000">
                <a:solidFill>
                  <a:schemeClr val="lt1"/>
                </a:solidFill>
              </a:rPr>
            </a:br>
            <a:r>
              <a:rPr b="1" i="1" lang="en-AU" sz="4000">
                <a:solidFill>
                  <a:schemeClr val="lt1"/>
                </a:solidFill>
              </a:rPr>
              <a:t>this inscription and gives </a:t>
            </a:r>
            <a:br>
              <a:rPr b="1" i="1" lang="en-AU" sz="4000">
                <a:solidFill>
                  <a:schemeClr val="lt1"/>
                </a:solidFill>
              </a:rPr>
            </a:br>
            <a:r>
              <a:rPr b="1" i="1" lang="en-AU" sz="4000">
                <a:solidFill>
                  <a:schemeClr val="lt1"/>
                </a:solidFill>
              </a:rPr>
              <a:t>me its interpretation will be </a:t>
            </a:r>
            <a:br>
              <a:rPr b="1" i="1" lang="en-AU" sz="4000">
                <a:solidFill>
                  <a:schemeClr val="lt1"/>
                </a:solidFill>
              </a:rPr>
            </a:br>
            <a:r>
              <a:rPr b="1" i="1" lang="en-AU" sz="4000">
                <a:solidFill>
                  <a:schemeClr val="lt1"/>
                </a:solidFill>
              </a:rPr>
              <a:t>clothed in purple, have a </a:t>
            </a:r>
            <a:br>
              <a:rPr b="1" i="1" lang="en-AU" sz="4000">
                <a:solidFill>
                  <a:schemeClr val="lt1"/>
                </a:solidFill>
              </a:rPr>
            </a:br>
            <a:r>
              <a:rPr b="1" i="1" lang="en-AU" sz="4000">
                <a:solidFill>
                  <a:schemeClr val="lt1"/>
                </a:solidFill>
              </a:rPr>
              <a:t>gold chain around his neck, </a:t>
            </a:r>
            <a:br>
              <a:rPr b="1" i="1" lang="en-AU" sz="4000">
                <a:solidFill>
                  <a:schemeClr val="lt1"/>
                </a:solidFill>
              </a:rPr>
            </a:br>
            <a:r>
              <a:rPr b="1" i="1" lang="en-AU" sz="4000">
                <a:solidFill>
                  <a:schemeClr val="lt1"/>
                </a:solidFill>
              </a:rPr>
              <a:t>and have the third highest </a:t>
            </a:r>
            <a:br>
              <a:rPr b="1" i="1" lang="en-AU" sz="4000">
                <a:solidFill>
                  <a:schemeClr val="lt1"/>
                </a:solidFill>
              </a:rPr>
            </a:br>
            <a:r>
              <a:rPr b="1" i="1" lang="en-AU" sz="4000">
                <a:solidFill>
                  <a:schemeClr val="lt1"/>
                </a:solidFill>
              </a:rPr>
              <a:t>position in the kingdom.”</a:t>
            </a:r>
            <a:br>
              <a:rPr b="1" i="1" lang="en-AU" sz="4000">
                <a:solidFill>
                  <a:schemeClr val="lt1"/>
                </a:solidFill>
              </a:rPr>
            </a:br>
            <a:r>
              <a:rPr b="1" i="1" lang="en-AU" sz="4000">
                <a:solidFill>
                  <a:schemeClr val="lt1"/>
                </a:solidFill>
              </a:rPr>
              <a:t>8 So all the king’s wise men came in, but none could read the inscription or make its</a:t>
            </a:r>
            <a:endParaRPr/>
          </a:p>
        </p:txBody>
      </p:sp>
      <p:pic>
        <p:nvPicPr>
          <p:cNvPr descr="The king shouted for the enchanters, astrologers, and fortune-tellers to be brought to him.‘Whoever can read this writing and tell me what it means will be dressed in purple robes of royal honor and will have a gold chain placed around his neck. He will become the third highest ruler in the kingdom!’ – Slide 6" id="124" name="Google Shape;124;p19"/>
          <p:cNvPicPr preferRelativeResize="0"/>
          <p:nvPr/>
        </p:nvPicPr>
        <p:blipFill rotWithShape="1">
          <a:blip r:embed="rId3">
            <a:alphaModFix/>
          </a:blip>
          <a:srcRect b="0" l="0" r="0" t="0"/>
          <a:stretch/>
        </p:blipFill>
        <p:spPr>
          <a:xfrm>
            <a:off x="7464152" y="116632"/>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623392" y="260648"/>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interpretation known to </a:t>
            </a:r>
            <a:br>
              <a:rPr b="1" i="1" lang="en-AU" sz="4000">
                <a:solidFill>
                  <a:schemeClr val="lt1"/>
                </a:solidFill>
              </a:rPr>
            </a:br>
            <a:r>
              <a:rPr b="1" i="1" lang="en-AU" sz="4000">
                <a:solidFill>
                  <a:schemeClr val="lt1"/>
                </a:solidFill>
              </a:rPr>
              <a:t>him. 9 Then King </a:t>
            </a:r>
            <a:br>
              <a:rPr b="1" i="1" lang="en-AU" sz="4000">
                <a:solidFill>
                  <a:schemeClr val="lt1"/>
                </a:solidFill>
              </a:rPr>
            </a:br>
            <a:r>
              <a:rPr b="1" i="1" lang="en-AU" sz="4000">
                <a:solidFill>
                  <a:schemeClr val="lt1"/>
                </a:solidFill>
              </a:rPr>
              <a:t>Belshazzar became </a:t>
            </a:r>
            <a:br>
              <a:rPr b="1" i="1" lang="en-AU" sz="4000">
                <a:solidFill>
                  <a:schemeClr val="lt1"/>
                </a:solidFill>
              </a:rPr>
            </a:br>
            <a:r>
              <a:rPr b="1" i="1" lang="en-AU" sz="4000">
                <a:solidFill>
                  <a:schemeClr val="lt1"/>
                </a:solidFill>
              </a:rPr>
              <a:t>even more terrified, his </a:t>
            </a:r>
            <a:br>
              <a:rPr b="1" i="1" lang="en-AU" sz="4000">
                <a:solidFill>
                  <a:schemeClr val="lt1"/>
                </a:solidFill>
              </a:rPr>
            </a:br>
            <a:r>
              <a:rPr b="1" i="1" lang="en-AU" sz="4000">
                <a:solidFill>
                  <a:schemeClr val="lt1"/>
                </a:solidFill>
              </a:rPr>
              <a:t>face turned pale, and </a:t>
            </a:r>
            <a:br>
              <a:rPr b="1" i="1" lang="en-AU" sz="4000">
                <a:solidFill>
                  <a:schemeClr val="lt1"/>
                </a:solidFill>
              </a:rPr>
            </a:br>
            <a:r>
              <a:rPr b="1" i="1" lang="en-AU" sz="4000">
                <a:solidFill>
                  <a:schemeClr val="lt1"/>
                </a:solidFill>
              </a:rPr>
              <a:t>his nobles were </a:t>
            </a:r>
            <a:br>
              <a:rPr b="1" i="1" lang="en-AU" sz="4000">
                <a:solidFill>
                  <a:schemeClr val="lt1"/>
                </a:solidFill>
              </a:rPr>
            </a:br>
            <a:r>
              <a:rPr b="1" i="1" lang="en-AU" sz="4000">
                <a:solidFill>
                  <a:schemeClr val="lt1"/>
                </a:solidFill>
              </a:rPr>
              <a:t>bewildered.</a:t>
            </a:r>
            <a:br>
              <a:rPr b="1" i="1" lang="en-AU" sz="4000">
                <a:solidFill>
                  <a:schemeClr val="lt1"/>
                </a:solidFill>
              </a:rPr>
            </a:br>
            <a:br>
              <a:rPr b="1" i="1" lang="en-AU" sz="1800">
                <a:solidFill>
                  <a:schemeClr val="lt1"/>
                </a:solidFill>
              </a:rPr>
            </a:br>
            <a:endParaRPr b="1" i="1" sz="4000">
              <a:solidFill>
                <a:schemeClr val="lt1"/>
              </a:solidFill>
            </a:endParaRPr>
          </a:p>
        </p:txBody>
      </p:sp>
      <p:pic>
        <p:nvPicPr>
          <p:cNvPr descr="But none of the king’s wise men could read the writing or tell him what it meant. The king grew even more alarmed, and his face turned pale. His nobles, too, were shaken. – Slide 7" id="130" name="Google Shape;130;p20"/>
          <p:cNvPicPr preferRelativeResize="0"/>
          <p:nvPr/>
        </p:nvPicPr>
        <p:blipFill rotWithShape="1">
          <a:blip r:embed="rId3">
            <a:alphaModFix/>
          </a:blip>
          <a:srcRect b="0" l="0" r="0" t="0"/>
          <a:stretch/>
        </p:blipFill>
        <p:spPr>
          <a:xfrm>
            <a:off x="6456040" y="116632"/>
            <a:ext cx="5628117" cy="4221088"/>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695400" y="332657"/>
            <a:ext cx="10801200" cy="6034087"/>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i="1" lang="en-AU" sz="4000">
                <a:solidFill>
                  <a:schemeClr val="lt1"/>
                </a:solidFill>
              </a:rPr>
              <a:t>10 The queen, hearing the voices of the king and his nobles, came into the banquet hall. “May the king live forever!” she said. “Don’t be alarmed! Don’t look so pale! 11 There is a man in your </a:t>
            </a:r>
            <a:br>
              <a:rPr b="1" i="1" lang="en-AU" sz="4000">
                <a:solidFill>
                  <a:schemeClr val="lt1"/>
                </a:solidFill>
              </a:rPr>
            </a:br>
            <a:r>
              <a:rPr b="1" i="1" lang="en-AU" sz="4000">
                <a:solidFill>
                  <a:schemeClr val="lt1"/>
                </a:solidFill>
              </a:rPr>
              <a:t>kingdom who has the </a:t>
            </a:r>
            <a:br>
              <a:rPr b="1" i="1" lang="en-AU" sz="4000">
                <a:solidFill>
                  <a:schemeClr val="lt1"/>
                </a:solidFill>
              </a:rPr>
            </a:br>
            <a:r>
              <a:rPr b="1" i="1" lang="en-AU" sz="4000">
                <a:solidFill>
                  <a:schemeClr val="lt1"/>
                </a:solidFill>
              </a:rPr>
              <a:t>spirit of the holy gods in </a:t>
            </a:r>
            <a:br>
              <a:rPr b="1" i="1" lang="en-AU" sz="4000">
                <a:solidFill>
                  <a:schemeClr val="lt1"/>
                </a:solidFill>
              </a:rPr>
            </a:br>
            <a:r>
              <a:rPr b="1" i="1" lang="en-AU" sz="4000">
                <a:solidFill>
                  <a:schemeClr val="lt1"/>
                </a:solidFill>
              </a:rPr>
              <a:t>him. In the time of your </a:t>
            </a:r>
            <a:br>
              <a:rPr b="1" i="1" lang="en-AU" sz="4000">
                <a:solidFill>
                  <a:schemeClr val="lt1"/>
                </a:solidFill>
              </a:rPr>
            </a:br>
            <a:r>
              <a:rPr b="1" i="1" lang="en-AU" sz="4000">
                <a:solidFill>
                  <a:schemeClr val="lt1"/>
                </a:solidFill>
              </a:rPr>
              <a:t>father he was found to </a:t>
            </a:r>
            <a:br>
              <a:rPr b="1" i="1" lang="en-AU" sz="4000">
                <a:solidFill>
                  <a:schemeClr val="lt1"/>
                </a:solidFill>
              </a:rPr>
            </a:br>
            <a:endParaRPr b="1" i="1" sz="4000">
              <a:solidFill>
                <a:schemeClr val="lt1"/>
              </a:solidFill>
            </a:endParaRPr>
          </a:p>
        </p:txBody>
      </p:sp>
      <p:pic>
        <p:nvPicPr>
          <p:cNvPr descr="The queen mother heard what was happening and hurried to the banquet hall. ‘There is a man who has divine knowledge. In Nebuchadnezzar’s reign, a Jew called Daniel was found to have understanding, and wisdom. He can interpret dreams, explain riddles, and solve difficult problems. Call for Daniel, and he will tell you what the writing means.’ – Slide 8" id="136" name="Google Shape;136;p21"/>
          <p:cNvPicPr preferRelativeResize="0"/>
          <p:nvPr/>
        </p:nvPicPr>
        <p:blipFill rotWithShape="1">
          <a:blip r:embed="rId3">
            <a:alphaModFix/>
          </a:blip>
          <a:srcRect b="0" l="0" r="0" t="0"/>
          <a:stretch/>
        </p:blipFill>
        <p:spPr>
          <a:xfrm>
            <a:off x="6966785" y="2924944"/>
            <a:ext cx="5105879" cy="382940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